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4"/>
  </p:sldMasterIdLst>
  <p:notesMasterIdLst>
    <p:notesMasterId r:id="rId38"/>
  </p:notesMasterIdLst>
  <p:sldIdLst>
    <p:sldId id="375" r:id="rId5"/>
    <p:sldId id="363" r:id="rId6"/>
    <p:sldId id="391" r:id="rId7"/>
    <p:sldId id="361" r:id="rId8"/>
    <p:sldId id="358" r:id="rId9"/>
    <p:sldId id="360" r:id="rId10"/>
    <p:sldId id="261" r:id="rId11"/>
    <p:sldId id="392" r:id="rId12"/>
    <p:sldId id="257" r:id="rId13"/>
    <p:sldId id="260" r:id="rId14"/>
    <p:sldId id="380" r:id="rId15"/>
    <p:sldId id="381" r:id="rId16"/>
    <p:sldId id="416" r:id="rId17"/>
    <p:sldId id="415" r:id="rId18"/>
    <p:sldId id="414" r:id="rId19"/>
    <p:sldId id="382" r:id="rId20"/>
    <p:sldId id="412" r:id="rId21"/>
    <p:sldId id="388" r:id="rId22"/>
    <p:sldId id="389" r:id="rId23"/>
    <p:sldId id="404" r:id="rId24"/>
    <p:sldId id="402" r:id="rId25"/>
    <p:sldId id="384" r:id="rId26"/>
    <p:sldId id="411" r:id="rId27"/>
    <p:sldId id="413" r:id="rId28"/>
    <p:sldId id="408" r:id="rId29"/>
    <p:sldId id="418" r:id="rId30"/>
    <p:sldId id="409" r:id="rId31"/>
    <p:sldId id="410" r:id="rId32"/>
    <p:sldId id="407" r:id="rId33"/>
    <p:sldId id="405" r:id="rId34"/>
    <p:sldId id="406" r:id="rId35"/>
    <p:sldId id="403" r:id="rId36"/>
    <p:sldId id="417" r:id="rId3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C999B07-F192-4D03-822C-988CA9A20223}">
          <p14:sldIdLst>
            <p14:sldId id="375"/>
            <p14:sldId id="363"/>
            <p14:sldId id="391"/>
            <p14:sldId id="361"/>
            <p14:sldId id="358"/>
            <p14:sldId id="360"/>
            <p14:sldId id="261"/>
            <p14:sldId id="392"/>
            <p14:sldId id="257"/>
            <p14:sldId id="260"/>
            <p14:sldId id="380"/>
            <p14:sldId id="381"/>
            <p14:sldId id="416"/>
            <p14:sldId id="415"/>
            <p14:sldId id="414"/>
            <p14:sldId id="382"/>
            <p14:sldId id="412"/>
            <p14:sldId id="388"/>
            <p14:sldId id="389"/>
            <p14:sldId id="404"/>
            <p14:sldId id="402"/>
            <p14:sldId id="384"/>
            <p14:sldId id="411"/>
            <p14:sldId id="413"/>
            <p14:sldId id="408"/>
            <p14:sldId id="418"/>
            <p14:sldId id="409"/>
            <p14:sldId id="410"/>
            <p14:sldId id="407"/>
            <p14:sldId id="405"/>
            <p14:sldId id="406"/>
            <p14:sldId id="403"/>
            <p14:sldId id="41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91C0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3" autoAdjust="0"/>
    <p:restoredTop sz="95033" autoAdjust="0"/>
  </p:normalViewPr>
  <p:slideViewPr>
    <p:cSldViewPr snapToGrid="0">
      <p:cViewPr varScale="1">
        <p:scale>
          <a:sx n="120" d="100"/>
          <a:sy n="120" d="100"/>
        </p:scale>
        <p:origin x="120" y="25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dk1">
                    <a:lumMod val="75000"/>
                    <a:lumOff val="25000"/>
                  </a:schemeClr>
                </a:solidFill>
                <a:latin typeface="Agency FB" panose="020B0503020202020204" pitchFamily="34" charset="0"/>
                <a:ea typeface="+mn-ea"/>
                <a:cs typeface="+mn-cs"/>
              </a:defRPr>
            </a:pPr>
            <a:r>
              <a:rPr lang="en-NZ" sz="2400" dirty="0">
                <a:latin typeface="Agency FB" panose="020B0503020202020204" pitchFamily="34" charset="0"/>
              </a:rPr>
              <a:t>TTO Referrals 30th June 2023 - 1st July 2024</a:t>
            </a:r>
          </a:p>
        </c:rich>
      </c:tx>
      <c:layout>
        <c:manualLayout>
          <c:xMode val="edge"/>
          <c:yMode val="edge"/>
          <c:x val="0.13354600266793659"/>
          <c:y val="2.0826810909524957E-2"/>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dk1">
                  <a:lumMod val="75000"/>
                  <a:lumOff val="25000"/>
                </a:schemeClr>
              </a:solidFill>
              <a:latin typeface="Agency FB" panose="020B0503020202020204" pitchFamily="34" charset="0"/>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091944167294878E-2"/>
          <c:y val="0.17575056938499187"/>
          <c:w val="0.70218430033456247"/>
          <c:h val="0.73459184128677191"/>
        </c:manualLayout>
      </c:layout>
      <c:pie3DChart>
        <c:varyColors val="1"/>
        <c:ser>
          <c:idx val="0"/>
          <c:order val="0"/>
          <c:tx>
            <c:strRef>
              <c:f>Sheet1!$B$1</c:f>
              <c:strCache>
                <c:ptCount val="1"/>
                <c:pt idx="0">
                  <c:v>TTO Referrals 30th June 2021 - 1st July 2022</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ED27-49C2-8D44-A39438FB7918}"/>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ED27-49C2-8D44-A39438FB7918}"/>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ED27-49C2-8D44-A39438FB7918}"/>
              </c:ext>
            </c:extLst>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Referrals Received</c:v>
                </c:pt>
                <c:pt idx="1">
                  <c:v>Referrals Accepted</c:v>
                </c:pt>
                <c:pt idx="2">
                  <c:v>Referrals Declined</c:v>
                </c:pt>
              </c:strCache>
            </c:strRef>
          </c:cat>
          <c:val>
            <c:numRef>
              <c:f>Sheet1!$B$2:$B$4</c:f>
              <c:numCache>
                <c:formatCode>General</c:formatCode>
                <c:ptCount val="3"/>
                <c:pt idx="0">
                  <c:v>895</c:v>
                </c:pt>
                <c:pt idx="1">
                  <c:v>833</c:v>
                </c:pt>
                <c:pt idx="2">
                  <c:v>27</c:v>
                </c:pt>
              </c:numCache>
            </c:numRef>
          </c:val>
          <c:extLst>
            <c:ext xmlns:c16="http://schemas.microsoft.com/office/drawing/2014/chart" uri="{C3380CC4-5D6E-409C-BE32-E72D297353CC}">
              <c16:uniqueId val="{00000000-C325-49B8-BE16-416DB08EF898}"/>
            </c:ext>
          </c:extLst>
        </c:ser>
        <c:dLbls>
          <c:dLblPos val="bestFit"/>
          <c:showLegendKey val="0"/>
          <c:showVal val="1"/>
          <c:showCatName val="0"/>
          <c:showSerName val="0"/>
          <c:showPercent val="0"/>
          <c:showBubbleSize val="0"/>
          <c:showLeaderLines val="1"/>
        </c:dLbls>
      </c:pie3DChart>
      <c:spPr>
        <a:noFill/>
        <a:ln>
          <a:noFill/>
        </a:ln>
        <a:effectLst/>
      </c:spPr>
    </c:plotArea>
    <c:legend>
      <c:legendPos val="r"/>
      <c:layout>
        <c:manualLayout>
          <c:xMode val="edge"/>
          <c:yMode val="edge"/>
          <c:x val="0.78195562456423562"/>
          <c:y val="0.3706450136262559"/>
          <c:w val="0.1766963896627865"/>
          <c:h val="0.36676290716502741"/>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dk1">
                    <a:lumMod val="75000"/>
                    <a:lumOff val="25000"/>
                  </a:schemeClr>
                </a:solidFill>
                <a:latin typeface="Agency FB" panose="020B0503020202020204" pitchFamily="34" charset="0"/>
                <a:ea typeface="+mn-ea"/>
                <a:cs typeface="+mn-cs"/>
              </a:defRPr>
            </a:pPr>
            <a:r>
              <a:rPr lang="en-NZ" sz="2400" dirty="0">
                <a:latin typeface="Agency FB" panose="020B0503020202020204" pitchFamily="34" charset="0"/>
              </a:rPr>
              <a:t>Mana o te Tangata Trust Referrals 1st July 2023 - 30th June 2024</a:t>
            </a:r>
          </a:p>
        </c:rich>
      </c:tx>
      <c:overlay val="0"/>
      <c:spPr>
        <a:noFill/>
        <a:ln>
          <a:noFill/>
        </a:ln>
        <a:effectLst/>
      </c:spPr>
      <c:txPr>
        <a:bodyPr rot="0" spcFirstLastPara="1" vertOverflow="ellipsis" vert="horz" wrap="square" anchor="ctr" anchorCtr="1"/>
        <a:lstStyle/>
        <a:p>
          <a:pPr>
            <a:defRPr sz="2400" b="1" i="0" u="none" strike="noStrike" kern="1200" baseline="0">
              <a:solidFill>
                <a:schemeClr val="dk1">
                  <a:lumMod val="75000"/>
                  <a:lumOff val="25000"/>
                </a:schemeClr>
              </a:solidFill>
              <a:latin typeface="Agency FB" panose="020B0503020202020204" pitchFamily="34" charset="0"/>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3430460051315224E-2"/>
          <c:y val="0.16009927289095799"/>
          <c:w val="0.69666852160555859"/>
          <c:h val="0.76165860344778646"/>
        </c:manualLayout>
      </c:layout>
      <c:pie3DChart>
        <c:varyColors val="1"/>
        <c:ser>
          <c:idx val="0"/>
          <c:order val="0"/>
          <c:tx>
            <c:strRef>
              <c:f>Sheet1!$B$1</c:f>
              <c:strCache>
                <c:ptCount val="1"/>
                <c:pt idx="0">
                  <c:v>Mana o te Tangata Trust Referrals 1st July 2021 - 30th June 2022</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04C1-4117-A1F2-614679B9FBFD}"/>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04C1-4117-A1F2-614679B9FBFD}"/>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04C1-4117-A1F2-614679B9FBFD}"/>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04C1-4117-A1F2-614679B9FBFD}"/>
              </c:ext>
            </c:extLst>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inEnd"/>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ext>
            </c:extLst>
          </c:dLbls>
          <c:cat>
            <c:strRef>
              <c:f>Sheet1!$A$2:$A$5</c:f>
              <c:strCache>
                <c:ptCount val="3"/>
                <c:pt idx="0">
                  <c:v>Referrals Received</c:v>
                </c:pt>
                <c:pt idx="1">
                  <c:v>Referrals Accepted</c:v>
                </c:pt>
                <c:pt idx="2">
                  <c:v>Referrals Declined</c:v>
                </c:pt>
              </c:strCache>
            </c:strRef>
          </c:cat>
          <c:val>
            <c:numRef>
              <c:f>Sheet1!$B$2:$B$5</c:f>
              <c:numCache>
                <c:formatCode>General</c:formatCode>
                <c:ptCount val="4"/>
                <c:pt idx="0">
                  <c:v>2119</c:v>
                </c:pt>
                <c:pt idx="1">
                  <c:v>2090</c:v>
                </c:pt>
                <c:pt idx="2">
                  <c:v>29</c:v>
                </c:pt>
              </c:numCache>
            </c:numRef>
          </c:val>
          <c:extLst>
            <c:ext xmlns:c16="http://schemas.microsoft.com/office/drawing/2014/chart" uri="{C3380CC4-5D6E-409C-BE32-E72D297353CC}">
              <c16:uniqueId val="{00000000-A986-4551-A415-33D7F350E131}"/>
            </c:ext>
          </c:extLst>
        </c:ser>
        <c:dLbls>
          <c:showLegendKey val="0"/>
          <c:showVal val="0"/>
          <c:showCatName val="0"/>
          <c:showSerName val="0"/>
          <c:showPercent val="0"/>
          <c:showBubbleSize val="0"/>
          <c:showLeaderLines val="0"/>
        </c:dLbls>
      </c:pie3DChart>
      <c:spPr>
        <a:noFill/>
        <a:ln>
          <a:noFill/>
        </a:ln>
        <a:effectLst/>
      </c:spPr>
    </c:plotArea>
    <c:legend>
      <c:legendPos val="r"/>
      <c:legendEntry>
        <c:idx val="3"/>
        <c:delete val="1"/>
      </c:legendEntry>
      <c:layout>
        <c:manualLayout>
          <c:xMode val="edge"/>
          <c:yMode val="edge"/>
          <c:x val="0.79439081546656609"/>
          <c:y val="0.38156735998183239"/>
          <c:w val="0.17974999251712356"/>
          <c:h val="0.316662192357447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baseline="0">
                <a:solidFill>
                  <a:schemeClr val="dk1">
                    <a:lumMod val="75000"/>
                    <a:lumOff val="25000"/>
                  </a:schemeClr>
                </a:solidFill>
                <a:latin typeface="Agency FB" panose="020B0503020202020204" pitchFamily="34" charset="0"/>
                <a:ea typeface="+mn-ea"/>
                <a:cs typeface="+mn-cs"/>
              </a:defRPr>
            </a:pPr>
            <a:r>
              <a:rPr lang="en-NZ" sz="3200" dirty="0">
                <a:latin typeface="Agency FB" panose="020B0503020202020204" pitchFamily="34" charset="0"/>
              </a:rPr>
              <a:t>Ethnicity Snapshot of Accepted Referrals </a:t>
            </a:r>
          </a:p>
        </c:rich>
      </c:tx>
      <c:overlay val="0"/>
      <c:spPr>
        <a:noFill/>
        <a:ln>
          <a:noFill/>
        </a:ln>
        <a:effectLst/>
      </c:spPr>
      <c:txPr>
        <a:bodyPr rot="0" spcFirstLastPara="1" vertOverflow="ellipsis" vert="horz" wrap="square" anchor="ctr" anchorCtr="1"/>
        <a:lstStyle/>
        <a:p>
          <a:pPr>
            <a:defRPr sz="3200" b="1" i="0" u="none" strike="noStrike" kern="1200" baseline="0">
              <a:solidFill>
                <a:schemeClr val="dk1">
                  <a:lumMod val="75000"/>
                  <a:lumOff val="25000"/>
                </a:schemeClr>
              </a:solidFill>
              <a:latin typeface="Agency FB" panose="020B0503020202020204" pitchFamily="34" charset="0"/>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Ethnicity Snapshot of Accepted Refferals</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EACD-42EE-B589-182D4CFE25F4}"/>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EACD-42EE-B589-182D4CFE25F4}"/>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EACD-42EE-B589-182D4CFE25F4}"/>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EACD-42EE-B589-182D4CFE25F4}"/>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3"/>
                <c:pt idx="0">
                  <c:v>Maori</c:v>
                </c:pt>
                <c:pt idx="1">
                  <c:v>Pacific Island</c:v>
                </c:pt>
                <c:pt idx="2">
                  <c:v>Other</c:v>
                </c:pt>
              </c:strCache>
            </c:strRef>
          </c:cat>
          <c:val>
            <c:numRef>
              <c:f>Sheet1!$B$2:$B$5</c:f>
              <c:numCache>
                <c:formatCode>General</c:formatCode>
                <c:ptCount val="3"/>
                <c:pt idx="0">
                  <c:v>859</c:v>
                </c:pt>
                <c:pt idx="1">
                  <c:v>48</c:v>
                </c:pt>
                <c:pt idx="2">
                  <c:v>699</c:v>
                </c:pt>
              </c:numCache>
            </c:numRef>
          </c:val>
          <c:extLst>
            <c:ext xmlns:c16="http://schemas.microsoft.com/office/drawing/2014/chart" uri="{C3380CC4-5D6E-409C-BE32-E72D297353CC}">
              <c16:uniqueId val="{00000000-3DE4-4177-85CA-972932A4240F}"/>
            </c:ext>
          </c:extLst>
        </c:ser>
        <c:dLbls>
          <c:dLblPos val="ctr"/>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78475467519685038"/>
          <c:y val="0.38309495674858784"/>
          <c:w val="0.20587032480314962"/>
          <c:h val="0.32511076986277254"/>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NZ" sz="2400" dirty="0">
                <a:latin typeface="Agency FB" panose="020B0503020202020204" pitchFamily="34" charset="0"/>
              </a:rPr>
              <a:t>Youth Peer Support Referrals 1st July 2023 - 30th June 2024</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Youth Peer Support Referrals 1st July 2021 - 30th June 2022</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68A5-4109-A15E-B077A36ACDF4}"/>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68A5-4109-A15E-B077A36ACDF4}"/>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68A5-4109-A15E-B077A36ACDF4}"/>
              </c:ext>
            </c:extLst>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Referrals Received </c:v>
                </c:pt>
                <c:pt idx="1">
                  <c:v>Referrals Accepted</c:v>
                </c:pt>
                <c:pt idx="2">
                  <c:v>Referrals Declined</c:v>
                </c:pt>
              </c:strCache>
            </c:strRef>
          </c:cat>
          <c:val>
            <c:numRef>
              <c:f>Sheet1!$B$2:$B$4</c:f>
              <c:numCache>
                <c:formatCode>General</c:formatCode>
                <c:ptCount val="3"/>
                <c:pt idx="0">
                  <c:v>113</c:v>
                </c:pt>
                <c:pt idx="1">
                  <c:v>105</c:v>
                </c:pt>
                <c:pt idx="2">
                  <c:v>4</c:v>
                </c:pt>
              </c:numCache>
            </c:numRef>
          </c:val>
          <c:extLst>
            <c:ext xmlns:c16="http://schemas.microsoft.com/office/drawing/2014/chart" uri="{C3380CC4-5D6E-409C-BE32-E72D297353CC}">
              <c16:uniqueId val="{00000000-2888-42D9-985F-10349FD0CFB5}"/>
            </c:ext>
          </c:extLst>
        </c:ser>
        <c:dLbls>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78787598693061611"/>
          <c:y val="0.34141425585548407"/>
          <c:w val="0.20409292495917797"/>
          <c:h val="0.3622346072490118"/>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dk1">
                    <a:lumMod val="75000"/>
                    <a:lumOff val="25000"/>
                  </a:schemeClr>
                </a:solidFill>
                <a:latin typeface="Agency FB" panose="020B0503020202020204" pitchFamily="34" charset="0"/>
                <a:ea typeface="+mn-ea"/>
                <a:cs typeface="+mn-cs"/>
              </a:defRPr>
            </a:pPr>
            <a:r>
              <a:rPr lang="en-US" sz="2400" dirty="0">
                <a:latin typeface="Agency FB" panose="020B0503020202020204" pitchFamily="34" charset="0"/>
              </a:rPr>
              <a:t>Reasons for Discharge</a:t>
            </a:r>
          </a:p>
        </c:rich>
      </c:tx>
      <c:overlay val="0"/>
      <c:spPr>
        <a:noFill/>
        <a:ln>
          <a:noFill/>
        </a:ln>
        <a:effectLst/>
      </c:spPr>
      <c:txPr>
        <a:bodyPr rot="0" spcFirstLastPara="1" vertOverflow="ellipsis" vert="horz" wrap="square" anchor="ctr" anchorCtr="1"/>
        <a:lstStyle/>
        <a:p>
          <a:pPr>
            <a:defRPr sz="2400" b="1" i="0" u="none" strike="noStrike" kern="1200" baseline="0">
              <a:solidFill>
                <a:schemeClr val="dk1">
                  <a:lumMod val="75000"/>
                  <a:lumOff val="25000"/>
                </a:schemeClr>
              </a:solidFill>
              <a:latin typeface="Agency FB" panose="020B0503020202020204" pitchFamily="34" charset="0"/>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Reasons for Discharge</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F208-45AD-8882-00D9AAB49012}"/>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F208-45AD-8882-00D9AAB49012}"/>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F208-45AD-8882-00D9AAB49012}"/>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B7A0-42CF-A271-C4B6D3C07CFE}"/>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2-B7A0-42CF-A271-C4B6D3C07CF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inEnd"/>
            <c:showLegendKey val="0"/>
            <c:showVal val="1"/>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Completion of programme</c:v>
                </c:pt>
                <c:pt idx="1">
                  <c:v>Consumer did not attend following referral </c:v>
                </c:pt>
                <c:pt idx="2">
                  <c:v>Discharge to another organisation</c:v>
                </c:pt>
                <c:pt idx="3">
                  <c:v>No adress or lost to follow up</c:v>
                </c:pt>
                <c:pt idx="4">
                  <c:v>Self discharge</c:v>
                </c:pt>
              </c:strCache>
            </c:strRef>
          </c:cat>
          <c:val>
            <c:numRef>
              <c:f>Sheet1!$B$2:$B$6</c:f>
              <c:numCache>
                <c:formatCode>General</c:formatCode>
                <c:ptCount val="5"/>
                <c:pt idx="0">
                  <c:v>434</c:v>
                </c:pt>
                <c:pt idx="1">
                  <c:v>106</c:v>
                </c:pt>
                <c:pt idx="2">
                  <c:v>547</c:v>
                </c:pt>
                <c:pt idx="3">
                  <c:v>141</c:v>
                </c:pt>
                <c:pt idx="4">
                  <c:v>117</c:v>
                </c:pt>
              </c:numCache>
            </c:numRef>
          </c:val>
          <c:extLst>
            <c:ext xmlns:c16="http://schemas.microsoft.com/office/drawing/2014/chart" uri="{C3380CC4-5D6E-409C-BE32-E72D297353CC}">
              <c16:uniqueId val="{00000000-B7A0-42CF-A271-C4B6D3C07CFE}"/>
            </c:ext>
          </c:extLst>
        </c:ser>
        <c:dLbls>
          <c:dLblPos val="ctr"/>
          <c:showLegendKey val="0"/>
          <c:showVal val="0"/>
          <c:showCatName val="1"/>
          <c:showSerName val="0"/>
          <c:showPercent val="0"/>
          <c:showBubbleSize val="0"/>
          <c:showLeaderLines val="1"/>
        </c:dLbls>
      </c:pie3DChart>
      <c:spPr>
        <a:noFill/>
        <a:ln>
          <a:noFill/>
        </a:ln>
        <a:effectLst/>
      </c:spPr>
    </c:plotArea>
    <c:legend>
      <c:legendPos val="r"/>
      <c:layout>
        <c:manualLayout>
          <c:xMode val="edge"/>
          <c:yMode val="edge"/>
          <c:x val="0.67826906704458079"/>
          <c:y val="0.27477179132277302"/>
          <c:w val="0.30488115034925289"/>
          <c:h val="0.4416782009876796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C4744A-E596-4940-B0D3-D64DB5B31718}"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CA475336-1D13-4743-98CE-3BC12DFE4E2B}">
      <dgm:prSet/>
      <dgm:spPr/>
      <dgm:t>
        <a:bodyPr/>
        <a:lstStyle/>
        <a:p>
          <a:r>
            <a:rPr lang="en-US" b="1"/>
            <a:t>Focus on what will sustain recovery</a:t>
          </a:r>
          <a:endParaRPr lang="en-US"/>
        </a:p>
      </dgm:t>
    </dgm:pt>
    <dgm:pt modelId="{23F0C2DA-B35C-4365-8F64-3DD2ABCA3018}" type="parTrans" cxnId="{31811418-094D-4F9A-8F8D-AF29C4C6F044}">
      <dgm:prSet/>
      <dgm:spPr/>
      <dgm:t>
        <a:bodyPr/>
        <a:lstStyle/>
        <a:p>
          <a:endParaRPr lang="en-US"/>
        </a:p>
      </dgm:t>
    </dgm:pt>
    <dgm:pt modelId="{E610F721-CD6D-4A0C-9336-0F91E91ABBD8}" type="sibTrans" cxnId="{31811418-094D-4F9A-8F8D-AF29C4C6F044}">
      <dgm:prSet/>
      <dgm:spPr/>
      <dgm:t>
        <a:bodyPr/>
        <a:lstStyle/>
        <a:p>
          <a:endParaRPr lang="en-US"/>
        </a:p>
      </dgm:t>
    </dgm:pt>
    <dgm:pt modelId="{1E4C9CCF-EB84-41EA-85C4-8D8D6C5ADE09}">
      <dgm:prSet/>
      <dgm:spPr/>
      <dgm:t>
        <a:bodyPr/>
        <a:lstStyle/>
        <a:p>
          <a:r>
            <a:rPr lang="en-US" b="1"/>
            <a:t>Matauranga Maori</a:t>
          </a:r>
          <a:endParaRPr lang="en-US"/>
        </a:p>
      </dgm:t>
    </dgm:pt>
    <dgm:pt modelId="{FFD79DA1-595B-4B97-84EB-26200437F4AB}" type="parTrans" cxnId="{DD6A21A0-753B-44F7-BAB9-8A8A7066D684}">
      <dgm:prSet/>
      <dgm:spPr/>
      <dgm:t>
        <a:bodyPr/>
        <a:lstStyle/>
        <a:p>
          <a:endParaRPr lang="en-US"/>
        </a:p>
      </dgm:t>
    </dgm:pt>
    <dgm:pt modelId="{417ABA30-34C1-4612-A8C2-9012658ECCBA}" type="sibTrans" cxnId="{DD6A21A0-753B-44F7-BAB9-8A8A7066D684}">
      <dgm:prSet/>
      <dgm:spPr/>
      <dgm:t>
        <a:bodyPr/>
        <a:lstStyle/>
        <a:p>
          <a:endParaRPr lang="en-US"/>
        </a:p>
      </dgm:t>
    </dgm:pt>
    <dgm:pt modelId="{DEAEA468-8483-4E41-B44B-C200F856EE9C}">
      <dgm:prSet/>
      <dgm:spPr/>
      <dgm:t>
        <a:bodyPr/>
        <a:lstStyle/>
        <a:p>
          <a:r>
            <a:rPr lang="en-US" b="1"/>
            <a:t>Access to whenua and whakapapa</a:t>
          </a:r>
          <a:endParaRPr lang="en-US"/>
        </a:p>
      </dgm:t>
    </dgm:pt>
    <dgm:pt modelId="{22A629E1-6A57-4065-9556-9222CD136C2A}" type="parTrans" cxnId="{B015BCFC-42BF-4595-BBE4-A8B743A46274}">
      <dgm:prSet/>
      <dgm:spPr/>
      <dgm:t>
        <a:bodyPr/>
        <a:lstStyle/>
        <a:p>
          <a:endParaRPr lang="en-US"/>
        </a:p>
      </dgm:t>
    </dgm:pt>
    <dgm:pt modelId="{52DB4A87-353D-4154-ABD0-FAE2376E3C60}" type="sibTrans" cxnId="{B015BCFC-42BF-4595-BBE4-A8B743A46274}">
      <dgm:prSet/>
      <dgm:spPr/>
      <dgm:t>
        <a:bodyPr/>
        <a:lstStyle/>
        <a:p>
          <a:endParaRPr lang="en-US"/>
        </a:p>
      </dgm:t>
    </dgm:pt>
    <dgm:pt modelId="{A9C1665F-E5A3-476E-82F6-F13DBB08AB40}">
      <dgm:prSet/>
      <dgm:spPr/>
      <dgm:t>
        <a:bodyPr/>
        <a:lstStyle/>
        <a:p>
          <a:r>
            <a:rPr lang="en-US" b="1"/>
            <a:t>Whanau Ora</a:t>
          </a:r>
          <a:endParaRPr lang="en-US"/>
        </a:p>
      </dgm:t>
    </dgm:pt>
    <dgm:pt modelId="{EDD70C7D-8BC4-4958-9DB1-6CE2BF0ECE6B}" type="parTrans" cxnId="{3B3CC462-21D4-4E45-8D84-87B17ACF3561}">
      <dgm:prSet/>
      <dgm:spPr/>
      <dgm:t>
        <a:bodyPr/>
        <a:lstStyle/>
        <a:p>
          <a:endParaRPr lang="en-US"/>
        </a:p>
      </dgm:t>
    </dgm:pt>
    <dgm:pt modelId="{1847D5B0-B0AD-4DE4-9CA5-5AD7D0F34B03}" type="sibTrans" cxnId="{3B3CC462-21D4-4E45-8D84-87B17ACF3561}">
      <dgm:prSet/>
      <dgm:spPr/>
      <dgm:t>
        <a:bodyPr/>
        <a:lstStyle/>
        <a:p>
          <a:endParaRPr lang="en-US"/>
        </a:p>
      </dgm:t>
    </dgm:pt>
    <dgm:pt modelId="{E62361FD-B9EC-4D7A-82D9-8EA81DF43C02}">
      <dgm:prSet/>
      <dgm:spPr/>
      <dgm:t>
        <a:bodyPr/>
        <a:lstStyle/>
        <a:p>
          <a:r>
            <a:rPr lang="en-US" b="1"/>
            <a:t>Employment</a:t>
          </a:r>
          <a:endParaRPr lang="en-US"/>
        </a:p>
      </dgm:t>
    </dgm:pt>
    <dgm:pt modelId="{A09196D3-ED98-4FE6-9CC2-45D3E19E2750}" type="parTrans" cxnId="{D41CB83B-4CE1-4A8B-A57A-DEF92E3CFA30}">
      <dgm:prSet/>
      <dgm:spPr/>
      <dgm:t>
        <a:bodyPr/>
        <a:lstStyle/>
        <a:p>
          <a:endParaRPr lang="en-US"/>
        </a:p>
      </dgm:t>
    </dgm:pt>
    <dgm:pt modelId="{AB014D51-504E-41E1-BFA5-14D65D1C9D72}" type="sibTrans" cxnId="{D41CB83B-4CE1-4A8B-A57A-DEF92E3CFA30}">
      <dgm:prSet/>
      <dgm:spPr/>
      <dgm:t>
        <a:bodyPr/>
        <a:lstStyle/>
        <a:p>
          <a:endParaRPr lang="en-US"/>
        </a:p>
      </dgm:t>
    </dgm:pt>
    <dgm:pt modelId="{3C4DDF19-7F42-48BB-B981-A0888ADCCCDC}">
      <dgm:prSet/>
      <dgm:spPr/>
      <dgm:t>
        <a:bodyPr/>
        <a:lstStyle/>
        <a:p>
          <a:r>
            <a:rPr lang="en-US" b="1"/>
            <a:t>Education</a:t>
          </a:r>
          <a:endParaRPr lang="en-US"/>
        </a:p>
      </dgm:t>
    </dgm:pt>
    <dgm:pt modelId="{74CCF2D1-B985-4E31-B0F6-5A7CFEB4E81E}" type="parTrans" cxnId="{D6FA36E7-87CA-465A-94FB-8BB0211914B1}">
      <dgm:prSet/>
      <dgm:spPr/>
      <dgm:t>
        <a:bodyPr/>
        <a:lstStyle/>
        <a:p>
          <a:endParaRPr lang="en-US"/>
        </a:p>
      </dgm:t>
    </dgm:pt>
    <dgm:pt modelId="{B91694E1-117D-4BCA-AD44-73F2E6B7E4FC}" type="sibTrans" cxnId="{D6FA36E7-87CA-465A-94FB-8BB0211914B1}">
      <dgm:prSet/>
      <dgm:spPr/>
      <dgm:t>
        <a:bodyPr/>
        <a:lstStyle/>
        <a:p>
          <a:endParaRPr lang="en-US"/>
        </a:p>
      </dgm:t>
    </dgm:pt>
    <dgm:pt modelId="{AFF69AAA-8CCA-44D6-B2B6-CE19867C8112}">
      <dgm:prSet/>
      <dgm:spPr/>
      <dgm:t>
        <a:bodyPr/>
        <a:lstStyle/>
        <a:p>
          <a:r>
            <a:rPr lang="en-US" b="1"/>
            <a:t>Achievement and purposeful activities</a:t>
          </a:r>
          <a:endParaRPr lang="en-US"/>
        </a:p>
      </dgm:t>
    </dgm:pt>
    <dgm:pt modelId="{2FC84F6C-F288-45DB-9183-AA6E5F663E19}" type="parTrans" cxnId="{780FA15E-FEA3-49F1-9946-7342C45B3846}">
      <dgm:prSet/>
      <dgm:spPr/>
      <dgm:t>
        <a:bodyPr/>
        <a:lstStyle/>
        <a:p>
          <a:endParaRPr lang="en-US"/>
        </a:p>
      </dgm:t>
    </dgm:pt>
    <dgm:pt modelId="{70F5B63A-30E4-43B6-B95E-69BA3CFA6280}" type="sibTrans" cxnId="{780FA15E-FEA3-49F1-9946-7342C45B3846}">
      <dgm:prSet/>
      <dgm:spPr/>
      <dgm:t>
        <a:bodyPr/>
        <a:lstStyle/>
        <a:p>
          <a:endParaRPr lang="en-US"/>
        </a:p>
      </dgm:t>
    </dgm:pt>
    <dgm:pt modelId="{0130709C-8AA7-4AF4-A8F5-744AAFD33C3F}">
      <dgm:prSet/>
      <dgm:spPr/>
      <dgm:t>
        <a:bodyPr/>
        <a:lstStyle/>
        <a:p>
          <a:r>
            <a:rPr lang="en-US" b="1"/>
            <a:t>Being included in communities</a:t>
          </a:r>
          <a:endParaRPr lang="en-US"/>
        </a:p>
      </dgm:t>
    </dgm:pt>
    <dgm:pt modelId="{66DCEEFF-15B8-46C6-8E38-F76488E0B2C0}" type="parTrans" cxnId="{6977CAF8-A4E3-4D0E-98F2-70FE096B0AB1}">
      <dgm:prSet/>
      <dgm:spPr/>
      <dgm:t>
        <a:bodyPr/>
        <a:lstStyle/>
        <a:p>
          <a:endParaRPr lang="en-US"/>
        </a:p>
      </dgm:t>
    </dgm:pt>
    <dgm:pt modelId="{4AD8F6B0-CC57-45BC-871E-49A69D040ED8}" type="sibTrans" cxnId="{6977CAF8-A4E3-4D0E-98F2-70FE096B0AB1}">
      <dgm:prSet/>
      <dgm:spPr/>
      <dgm:t>
        <a:bodyPr/>
        <a:lstStyle/>
        <a:p>
          <a:endParaRPr lang="en-US"/>
        </a:p>
      </dgm:t>
    </dgm:pt>
    <dgm:pt modelId="{C7008044-4007-4108-B986-82CD4094278E}">
      <dgm:prSet/>
      <dgm:spPr/>
      <dgm:t>
        <a:bodyPr/>
        <a:lstStyle/>
        <a:p>
          <a:r>
            <a:rPr lang="en-US" b="1"/>
            <a:t>Instill hope</a:t>
          </a:r>
          <a:endParaRPr lang="en-US"/>
        </a:p>
      </dgm:t>
    </dgm:pt>
    <dgm:pt modelId="{D96EF920-8899-4B98-980E-6DF2C0951D5C}" type="parTrans" cxnId="{09F40550-927E-4815-8609-A15B7F0028B4}">
      <dgm:prSet/>
      <dgm:spPr/>
      <dgm:t>
        <a:bodyPr/>
        <a:lstStyle/>
        <a:p>
          <a:endParaRPr lang="en-US"/>
        </a:p>
      </dgm:t>
    </dgm:pt>
    <dgm:pt modelId="{CD7000CA-D2A3-4EBA-96AC-D6F8BE2FC0E5}" type="sibTrans" cxnId="{09F40550-927E-4815-8609-A15B7F0028B4}">
      <dgm:prSet/>
      <dgm:spPr/>
      <dgm:t>
        <a:bodyPr/>
        <a:lstStyle/>
        <a:p>
          <a:endParaRPr lang="en-US"/>
        </a:p>
      </dgm:t>
    </dgm:pt>
    <dgm:pt modelId="{259DDADB-B1E4-4CC1-B194-D6F0CEC0F1AB}">
      <dgm:prSet/>
      <dgm:spPr/>
      <dgm:t>
        <a:bodyPr/>
        <a:lstStyle/>
        <a:p>
          <a:r>
            <a:rPr lang="en-US" b="1"/>
            <a:t>Being responsive to Tangata Whaiora &amp; Whanau </a:t>
          </a:r>
          <a:endParaRPr lang="en-US"/>
        </a:p>
      </dgm:t>
    </dgm:pt>
    <dgm:pt modelId="{958C77AD-880E-488D-8E13-B3BD896855B5}" type="parTrans" cxnId="{4AD3640C-97C6-46E2-BA45-5B66D10FCA3D}">
      <dgm:prSet/>
      <dgm:spPr/>
      <dgm:t>
        <a:bodyPr/>
        <a:lstStyle/>
        <a:p>
          <a:endParaRPr lang="en-US"/>
        </a:p>
      </dgm:t>
    </dgm:pt>
    <dgm:pt modelId="{BEA35790-28A7-4638-A81F-36D58E17554C}" type="sibTrans" cxnId="{4AD3640C-97C6-46E2-BA45-5B66D10FCA3D}">
      <dgm:prSet/>
      <dgm:spPr/>
      <dgm:t>
        <a:bodyPr/>
        <a:lstStyle/>
        <a:p>
          <a:endParaRPr lang="en-US"/>
        </a:p>
      </dgm:t>
    </dgm:pt>
    <dgm:pt modelId="{DE4486E6-D9D5-4C8E-B3C3-40FE60971E20}">
      <dgm:prSet/>
      <dgm:spPr/>
      <dgm:t>
        <a:bodyPr/>
        <a:lstStyle/>
        <a:p>
          <a:r>
            <a:rPr lang="en-US" b="1"/>
            <a:t>Promotion &amp; prevention</a:t>
          </a:r>
          <a:endParaRPr lang="en-US"/>
        </a:p>
      </dgm:t>
    </dgm:pt>
    <dgm:pt modelId="{46A384B0-1496-470E-B274-F1800F7EF73D}" type="parTrans" cxnId="{593FAE1D-AE35-4F5F-9D39-61FFEC2057ED}">
      <dgm:prSet/>
      <dgm:spPr/>
      <dgm:t>
        <a:bodyPr/>
        <a:lstStyle/>
        <a:p>
          <a:endParaRPr lang="en-US"/>
        </a:p>
      </dgm:t>
    </dgm:pt>
    <dgm:pt modelId="{454BEA13-4BAF-4703-BBB4-64192BD81962}" type="sibTrans" cxnId="{593FAE1D-AE35-4F5F-9D39-61FFEC2057ED}">
      <dgm:prSet/>
      <dgm:spPr/>
      <dgm:t>
        <a:bodyPr/>
        <a:lstStyle/>
        <a:p>
          <a:endParaRPr lang="en-US"/>
        </a:p>
      </dgm:t>
    </dgm:pt>
    <dgm:pt modelId="{621C1975-5BB8-47BF-811C-0DC73E75A89C}">
      <dgm:prSet/>
      <dgm:spPr/>
      <dgm:t>
        <a:bodyPr/>
        <a:lstStyle/>
        <a:p>
          <a:r>
            <a:rPr lang="en-US" b="1"/>
            <a:t>Early intervention</a:t>
          </a:r>
          <a:endParaRPr lang="en-US"/>
        </a:p>
      </dgm:t>
    </dgm:pt>
    <dgm:pt modelId="{B048CC1E-166F-406C-A939-9F37C01C80E1}" type="parTrans" cxnId="{907EA566-51C0-401A-84CF-F96380C109FE}">
      <dgm:prSet/>
      <dgm:spPr/>
      <dgm:t>
        <a:bodyPr/>
        <a:lstStyle/>
        <a:p>
          <a:endParaRPr lang="en-US"/>
        </a:p>
      </dgm:t>
    </dgm:pt>
    <dgm:pt modelId="{D330BD72-9838-4794-B49B-2F4186F180B6}" type="sibTrans" cxnId="{907EA566-51C0-401A-84CF-F96380C109FE}">
      <dgm:prSet/>
      <dgm:spPr/>
      <dgm:t>
        <a:bodyPr/>
        <a:lstStyle/>
        <a:p>
          <a:endParaRPr lang="en-US"/>
        </a:p>
      </dgm:t>
    </dgm:pt>
    <dgm:pt modelId="{3AE2C2A6-20BD-448A-9FD8-73D5CBDCC3F1}">
      <dgm:prSet/>
      <dgm:spPr/>
      <dgm:t>
        <a:bodyPr/>
        <a:lstStyle/>
        <a:p>
          <a:r>
            <a:rPr lang="en-US" b="1"/>
            <a:t>Not about fixing things but building on strengths</a:t>
          </a:r>
          <a:endParaRPr lang="en-US"/>
        </a:p>
      </dgm:t>
    </dgm:pt>
    <dgm:pt modelId="{EDC3F714-B666-4C23-B28E-799E8F0F6516}" type="parTrans" cxnId="{A26BA5F5-6D13-4409-A68A-BAC798FE0E49}">
      <dgm:prSet/>
      <dgm:spPr/>
      <dgm:t>
        <a:bodyPr/>
        <a:lstStyle/>
        <a:p>
          <a:endParaRPr lang="en-US"/>
        </a:p>
      </dgm:t>
    </dgm:pt>
    <dgm:pt modelId="{C210FFA8-C4D1-4861-8068-F446703B378D}" type="sibTrans" cxnId="{A26BA5F5-6D13-4409-A68A-BAC798FE0E49}">
      <dgm:prSet/>
      <dgm:spPr/>
      <dgm:t>
        <a:bodyPr/>
        <a:lstStyle/>
        <a:p>
          <a:endParaRPr lang="en-US"/>
        </a:p>
      </dgm:t>
    </dgm:pt>
    <dgm:pt modelId="{78ED4368-5E99-461B-989F-24AF7F387F15}">
      <dgm:prSet/>
      <dgm:spPr/>
      <dgm:t>
        <a:bodyPr/>
        <a:lstStyle/>
        <a:p>
          <a:r>
            <a:rPr lang="en-US" b="1"/>
            <a:t>Workforce/Community development</a:t>
          </a:r>
          <a:endParaRPr lang="en-US"/>
        </a:p>
      </dgm:t>
    </dgm:pt>
    <dgm:pt modelId="{D083C413-0ED7-484B-937F-2A29DFEF457A}" type="parTrans" cxnId="{F41B0FD6-CB40-4A72-ADAD-D0DA4D88412D}">
      <dgm:prSet/>
      <dgm:spPr/>
      <dgm:t>
        <a:bodyPr/>
        <a:lstStyle/>
        <a:p>
          <a:endParaRPr lang="en-US"/>
        </a:p>
      </dgm:t>
    </dgm:pt>
    <dgm:pt modelId="{4EB7842C-D150-41AA-AFB2-4949F256181A}" type="sibTrans" cxnId="{F41B0FD6-CB40-4A72-ADAD-D0DA4D88412D}">
      <dgm:prSet/>
      <dgm:spPr/>
      <dgm:t>
        <a:bodyPr/>
        <a:lstStyle/>
        <a:p>
          <a:endParaRPr lang="en-US"/>
        </a:p>
      </dgm:t>
    </dgm:pt>
    <dgm:pt modelId="{B1029F7B-0C8C-46E9-8878-63D7376D6C0E}" type="pres">
      <dgm:prSet presAssocID="{E8C4744A-E596-4940-B0D3-D64DB5B31718}" presName="diagram" presStyleCnt="0">
        <dgm:presLayoutVars>
          <dgm:dir/>
          <dgm:resizeHandles val="exact"/>
        </dgm:presLayoutVars>
      </dgm:prSet>
      <dgm:spPr/>
    </dgm:pt>
    <dgm:pt modelId="{D7BA3F22-BFA7-46E1-A626-8C971A7E829F}" type="pres">
      <dgm:prSet presAssocID="{CA475336-1D13-4743-98CE-3BC12DFE4E2B}" presName="node" presStyleLbl="node1" presStyleIdx="0" presStyleCnt="14">
        <dgm:presLayoutVars>
          <dgm:bulletEnabled val="1"/>
        </dgm:presLayoutVars>
      </dgm:prSet>
      <dgm:spPr/>
    </dgm:pt>
    <dgm:pt modelId="{FC8A6063-0A43-4BE1-AAE8-DC22281D781D}" type="pres">
      <dgm:prSet presAssocID="{E610F721-CD6D-4A0C-9336-0F91E91ABBD8}" presName="sibTrans" presStyleCnt="0"/>
      <dgm:spPr/>
    </dgm:pt>
    <dgm:pt modelId="{80443DBD-994C-44AF-9DF8-6B9E9519A66D}" type="pres">
      <dgm:prSet presAssocID="{1E4C9CCF-EB84-41EA-85C4-8D8D6C5ADE09}" presName="node" presStyleLbl="node1" presStyleIdx="1" presStyleCnt="14">
        <dgm:presLayoutVars>
          <dgm:bulletEnabled val="1"/>
        </dgm:presLayoutVars>
      </dgm:prSet>
      <dgm:spPr/>
    </dgm:pt>
    <dgm:pt modelId="{6F0036E7-BACE-4FAC-A8DF-0F4173597F2A}" type="pres">
      <dgm:prSet presAssocID="{417ABA30-34C1-4612-A8C2-9012658ECCBA}" presName="sibTrans" presStyleCnt="0"/>
      <dgm:spPr/>
    </dgm:pt>
    <dgm:pt modelId="{E4AD1918-6E8F-4E4C-B213-F46CEDEA70F9}" type="pres">
      <dgm:prSet presAssocID="{DEAEA468-8483-4E41-B44B-C200F856EE9C}" presName="node" presStyleLbl="node1" presStyleIdx="2" presStyleCnt="14">
        <dgm:presLayoutVars>
          <dgm:bulletEnabled val="1"/>
        </dgm:presLayoutVars>
      </dgm:prSet>
      <dgm:spPr/>
    </dgm:pt>
    <dgm:pt modelId="{E617C177-2EA0-43A7-9EB0-6F725F3815E3}" type="pres">
      <dgm:prSet presAssocID="{52DB4A87-353D-4154-ABD0-FAE2376E3C60}" presName="sibTrans" presStyleCnt="0"/>
      <dgm:spPr/>
    </dgm:pt>
    <dgm:pt modelId="{F19E100E-3D5C-43A4-A4CA-DAADDF994BFB}" type="pres">
      <dgm:prSet presAssocID="{A9C1665F-E5A3-476E-82F6-F13DBB08AB40}" presName="node" presStyleLbl="node1" presStyleIdx="3" presStyleCnt="14">
        <dgm:presLayoutVars>
          <dgm:bulletEnabled val="1"/>
        </dgm:presLayoutVars>
      </dgm:prSet>
      <dgm:spPr/>
    </dgm:pt>
    <dgm:pt modelId="{DE2B8799-CA78-4E66-A906-2966024900D1}" type="pres">
      <dgm:prSet presAssocID="{1847D5B0-B0AD-4DE4-9CA5-5AD7D0F34B03}" presName="sibTrans" presStyleCnt="0"/>
      <dgm:spPr/>
    </dgm:pt>
    <dgm:pt modelId="{0F74B6CF-41F8-4C51-AA29-6313E83318D8}" type="pres">
      <dgm:prSet presAssocID="{E62361FD-B9EC-4D7A-82D9-8EA81DF43C02}" presName="node" presStyleLbl="node1" presStyleIdx="4" presStyleCnt="14">
        <dgm:presLayoutVars>
          <dgm:bulletEnabled val="1"/>
        </dgm:presLayoutVars>
      </dgm:prSet>
      <dgm:spPr/>
    </dgm:pt>
    <dgm:pt modelId="{6DFB8020-5ED5-480A-959A-4496AE3B2E3B}" type="pres">
      <dgm:prSet presAssocID="{AB014D51-504E-41E1-BFA5-14D65D1C9D72}" presName="sibTrans" presStyleCnt="0"/>
      <dgm:spPr/>
    </dgm:pt>
    <dgm:pt modelId="{100ECD89-E28C-4729-8D23-1B0692D5A905}" type="pres">
      <dgm:prSet presAssocID="{3C4DDF19-7F42-48BB-B981-A0888ADCCCDC}" presName="node" presStyleLbl="node1" presStyleIdx="5" presStyleCnt="14" custLinFactNeighborX="-2239" custLinFactNeighborY="803">
        <dgm:presLayoutVars>
          <dgm:bulletEnabled val="1"/>
        </dgm:presLayoutVars>
      </dgm:prSet>
      <dgm:spPr/>
    </dgm:pt>
    <dgm:pt modelId="{98FE15F4-15EE-4383-9581-A742331DA611}" type="pres">
      <dgm:prSet presAssocID="{B91694E1-117D-4BCA-AD44-73F2E6B7E4FC}" presName="sibTrans" presStyleCnt="0"/>
      <dgm:spPr/>
    </dgm:pt>
    <dgm:pt modelId="{D7BB0296-EA66-4B30-A9DB-9B1221B7602F}" type="pres">
      <dgm:prSet presAssocID="{AFF69AAA-8CCA-44D6-B2B6-CE19867C8112}" presName="node" presStyleLbl="node1" presStyleIdx="6" presStyleCnt="14">
        <dgm:presLayoutVars>
          <dgm:bulletEnabled val="1"/>
        </dgm:presLayoutVars>
      </dgm:prSet>
      <dgm:spPr/>
    </dgm:pt>
    <dgm:pt modelId="{3AA2A5C2-A8AF-4B6F-90A9-7FC09177A53D}" type="pres">
      <dgm:prSet presAssocID="{70F5B63A-30E4-43B6-B95E-69BA3CFA6280}" presName="sibTrans" presStyleCnt="0"/>
      <dgm:spPr/>
    </dgm:pt>
    <dgm:pt modelId="{07211F6C-916C-461F-89AD-68F2D2BB8BF3}" type="pres">
      <dgm:prSet presAssocID="{0130709C-8AA7-4AF4-A8F5-744AAFD33C3F}" presName="node" presStyleLbl="node1" presStyleIdx="7" presStyleCnt="14">
        <dgm:presLayoutVars>
          <dgm:bulletEnabled val="1"/>
        </dgm:presLayoutVars>
      </dgm:prSet>
      <dgm:spPr/>
    </dgm:pt>
    <dgm:pt modelId="{6031E779-FBF6-4979-B02B-9C5E186A414A}" type="pres">
      <dgm:prSet presAssocID="{4AD8F6B0-CC57-45BC-871E-49A69D040ED8}" presName="sibTrans" presStyleCnt="0"/>
      <dgm:spPr/>
    </dgm:pt>
    <dgm:pt modelId="{523FC6EB-EE42-44BC-A117-C864195E8744}" type="pres">
      <dgm:prSet presAssocID="{C7008044-4007-4108-B986-82CD4094278E}" presName="node" presStyleLbl="node1" presStyleIdx="8" presStyleCnt="14">
        <dgm:presLayoutVars>
          <dgm:bulletEnabled val="1"/>
        </dgm:presLayoutVars>
      </dgm:prSet>
      <dgm:spPr/>
    </dgm:pt>
    <dgm:pt modelId="{52FD2D8C-E46A-4B84-B268-51C732576E46}" type="pres">
      <dgm:prSet presAssocID="{CD7000CA-D2A3-4EBA-96AC-D6F8BE2FC0E5}" presName="sibTrans" presStyleCnt="0"/>
      <dgm:spPr/>
    </dgm:pt>
    <dgm:pt modelId="{C681392C-9CED-4147-86F6-9429D2109269}" type="pres">
      <dgm:prSet presAssocID="{259DDADB-B1E4-4CC1-B194-D6F0CEC0F1AB}" presName="node" presStyleLbl="node1" presStyleIdx="9" presStyleCnt="14" custLinFactNeighborX="542" custLinFactNeighborY="-1214">
        <dgm:presLayoutVars>
          <dgm:bulletEnabled val="1"/>
        </dgm:presLayoutVars>
      </dgm:prSet>
      <dgm:spPr/>
    </dgm:pt>
    <dgm:pt modelId="{645026EA-D3F5-43A9-891C-84F701BE855A}" type="pres">
      <dgm:prSet presAssocID="{BEA35790-28A7-4638-A81F-36D58E17554C}" presName="sibTrans" presStyleCnt="0"/>
      <dgm:spPr/>
    </dgm:pt>
    <dgm:pt modelId="{5B95A752-4A99-488A-81AF-52AF7713E04D}" type="pres">
      <dgm:prSet presAssocID="{DE4486E6-D9D5-4C8E-B3C3-40FE60971E20}" presName="node" presStyleLbl="node1" presStyleIdx="10" presStyleCnt="14">
        <dgm:presLayoutVars>
          <dgm:bulletEnabled val="1"/>
        </dgm:presLayoutVars>
      </dgm:prSet>
      <dgm:spPr/>
    </dgm:pt>
    <dgm:pt modelId="{153A3510-0BC4-4847-9109-816790D6A371}" type="pres">
      <dgm:prSet presAssocID="{454BEA13-4BAF-4703-BBB4-64192BD81962}" presName="sibTrans" presStyleCnt="0"/>
      <dgm:spPr/>
    </dgm:pt>
    <dgm:pt modelId="{B7DD1F63-9085-442B-BBE1-2A188A5478ED}" type="pres">
      <dgm:prSet presAssocID="{621C1975-5BB8-47BF-811C-0DC73E75A89C}" presName="node" presStyleLbl="node1" presStyleIdx="11" presStyleCnt="14">
        <dgm:presLayoutVars>
          <dgm:bulletEnabled val="1"/>
        </dgm:presLayoutVars>
      </dgm:prSet>
      <dgm:spPr/>
    </dgm:pt>
    <dgm:pt modelId="{F1927457-5D97-4D1E-BAE3-5560E9633EDB}" type="pres">
      <dgm:prSet presAssocID="{D330BD72-9838-4794-B49B-2F4186F180B6}" presName="sibTrans" presStyleCnt="0"/>
      <dgm:spPr/>
    </dgm:pt>
    <dgm:pt modelId="{A8560E76-E0DA-4D3A-87EC-C10133CC6876}" type="pres">
      <dgm:prSet presAssocID="{3AE2C2A6-20BD-448A-9FD8-73D5CBDCC3F1}" presName="node" presStyleLbl="node1" presStyleIdx="12" presStyleCnt="14">
        <dgm:presLayoutVars>
          <dgm:bulletEnabled val="1"/>
        </dgm:presLayoutVars>
      </dgm:prSet>
      <dgm:spPr/>
    </dgm:pt>
    <dgm:pt modelId="{32B0CE9A-D862-4221-957B-05A791A30372}" type="pres">
      <dgm:prSet presAssocID="{C210FFA8-C4D1-4861-8068-F446703B378D}" presName="sibTrans" presStyleCnt="0"/>
      <dgm:spPr/>
    </dgm:pt>
    <dgm:pt modelId="{5BB747D3-C47D-4489-A979-919AC6E946C7}" type="pres">
      <dgm:prSet presAssocID="{78ED4368-5E99-461B-989F-24AF7F387F15}" presName="node" presStyleLbl="node1" presStyleIdx="13" presStyleCnt="14">
        <dgm:presLayoutVars>
          <dgm:bulletEnabled val="1"/>
        </dgm:presLayoutVars>
      </dgm:prSet>
      <dgm:spPr/>
    </dgm:pt>
  </dgm:ptLst>
  <dgm:cxnLst>
    <dgm:cxn modelId="{4AD3640C-97C6-46E2-BA45-5B66D10FCA3D}" srcId="{E8C4744A-E596-4940-B0D3-D64DB5B31718}" destId="{259DDADB-B1E4-4CC1-B194-D6F0CEC0F1AB}" srcOrd="9" destOrd="0" parTransId="{958C77AD-880E-488D-8E13-B3BD896855B5}" sibTransId="{BEA35790-28A7-4638-A81F-36D58E17554C}"/>
    <dgm:cxn modelId="{31811418-094D-4F9A-8F8D-AF29C4C6F044}" srcId="{E8C4744A-E596-4940-B0D3-D64DB5B31718}" destId="{CA475336-1D13-4743-98CE-3BC12DFE4E2B}" srcOrd="0" destOrd="0" parTransId="{23F0C2DA-B35C-4365-8F64-3DD2ABCA3018}" sibTransId="{E610F721-CD6D-4A0C-9336-0F91E91ABBD8}"/>
    <dgm:cxn modelId="{31863B1B-84B0-4B82-BCCE-5C4962296CF9}" type="presOf" srcId="{E8C4744A-E596-4940-B0D3-D64DB5B31718}" destId="{B1029F7B-0C8C-46E9-8878-63D7376D6C0E}" srcOrd="0" destOrd="0" presId="urn:microsoft.com/office/officeart/2005/8/layout/default"/>
    <dgm:cxn modelId="{593FAE1D-AE35-4F5F-9D39-61FFEC2057ED}" srcId="{E8C4744A-E596-4940-B0D3-D64DB5B31718}" destId="{DE4486E6-D9D5-4C8E-B3C3-40FE60971E20}" srcOrd="10" destOrd="0" parTransId="{46A384B0-1496-470E-B274-F1800F7EF73D}" sibTransId="{454BEA13-4BAF-4703-BBB4-64192BD81962}"/>
    <dgm:cxn modelId="{33E5E626-667A-41EE-9A69-38A4A6AA12B7}" type="presOf" srcId="{C7008044-4007-4108-B986-82CD4094278E}" destId="{523FC6EB-EE42-44BC-A117-C864195E8744}" srcOrd="0" destOrd="0" presId="urn:microsoft.com/office/officeart/2005/8/layout/default"/>
    <dgm:cxn modelId="{596D692B-9D59-4174-ADF7-1868F9746C57}" type="presOf" srcId="{3C4DDF19-7F42-48BB-B981-A0888ADCCCDC}" destId="{100ECD89-E28C-4729-8D23-1B0692D5A905}" srcOrd="0" destOrd="0" presId="urn:microsoft.com/office/officeart/2005/8/layout/default"/>
    <dgm:cxn modelId="{5817332E-F87D-4370-BAA7-9356B0975F95}" type="presOf" srcId="{259DDADB-B1E4-4CC1-B194-D6F0CEC0F1AB}" destId="{C681392C-9CED-4147-86F6-9429D2109269}" srcOrd="0" destOrd="0" presId="urn:microsoft.com/office/officeart/2005/8/layout/default"/>
    <dgm:cxn modelId="{D41CB83B-4CE1-4A8B-A57A-DEF92E3CFA30}" srcId="{E8C4744A-E596-4940-B0D3-D64DB5B31718}" destId="{E62361FD-B9EC-4D7A-82D9-8EA81DF43C02}" srcOrd="4" destOrd="0" parTransId="{A09196D3-ED98-4FE6-9CC2-45D3E19E2750}" sibTransId="{AB014D51-504E-41E1-BFA5-14D65D1C9D72}"/>
    <dgm:cxn modelId="{161F903F-264C-4890-842D-D8BCEEBEF641}" type="presOf" srcId="{3AE2C2A6-20BD-448A-9FD8-73D5CBDCC3F1}" destId="{A8560E76-E0DA-4D3A-87EC-C10133CC6876}" srcOrd="0" destOrd="0" presId="urn:microsoft.com/office/officeart/2005/8/layout/default"/>
    <dgm:cxn modelId="{3BBA5E5B-C31A-4742-906A-89EFF8F93516}" type="presOf" srcId="{1E4C9CCF-EB84-41EA-85C4-8D8D6C5ADE09}" destId="{80443DBD-994C-44AF-9DF8-6B9E9519A66D}" srcOrd="0" destOrd="0" presId="urn:microsoft.com/office/officeart/2005/8/layout/default"/>
    <dgm:cxn modelId="{780FA15E-FEA3-49F1-9946-7342C45B3846}" srcId="{E8C4744A-E596-4940-B0D3-D64DB5B31718}" destId="{AFF69AAA-8CCA-44D6-B2B6-CE19867C8112}" srcOrd="6" destOrd="0" parTransId="{2FC84F6C-F288-45DB-9183-AA6E5F663E19}" sibTransId="{70F5B63A-30E4-43B6-B95E-69BA3CFA6280}"/>
    <dgm:cxn modelId="{3B3CC462-21D4-4E45-8D84-87B17ACF3561}" srcId="{E8C4744A-E596-4940-B0D3-D64DB5B31718}" destId="{A9C1665F-E5A3-476E-82F6-F13DBB08AB40}" srcOrd="3" destOrd="0" parTransId="{EDD70C7D-8BC4-4958-9DB1-6CE2BF0ECE6B}" sibTransId="{1847D5B0-B0AD-4DE4-9CA5-5AD7D0F34B03}"/>
    <dgm:cxn modelId="{907EA566-51C0-401A-84CF-F96380C109FE}" srcId="{E8C4744A-E596-4940-B0D3-D64DB5B31718}" destId="{621C1975-5BB8-47BF-811C-0DC73E75A89C}" srcOrd="11" destOrd="0" parTransId="{B048CC1E-166F-406C-A939-9F37C01C80E1}" sibTransId="{D330BD72-9838-4794-B49B-2F4186F180B6}"/>
    <dgm:cxn modelId="{27966F6D-1F64-4209-A91D-4DEAD3B59F6E}" type="presOf" srcId="{DEAEA468-8483-4E41-B44B-C200F856EE9C}" destId="{E4AD1918-6E8F-4E4C-B213-F46CEDEA70F9}" srcOrd="0" destOrd="0" presId="urn:microsoft.com/office/officeart/2005/8/layout/default"/>
    <dgm:cxn modelId="{09F40550-927E-4815-8609-A15B7F0028B4}" srcId="{E8C4744A-E596-4940-B0D3-D64DB5B31718}" destId="{C7008044-4007-4108-B986-82CD4094278E}" srcOrd="8" destOrd="0" parTransId="{D96EF920-8899-4B98-980E-6DF2C0951D5C}" sibTransId="{CD7000CA-D2A3-4EBA-96AC-D6F8BE2FC0E5}"/>
    <dgm:cxn modelId="{69D1C076-B248-4161-8ABE-85BD86785C25}" type="presOf" srcId="{AFF69AAA-8CCA-44D6-B2B6-CE19867C8112}" destId="{D7BB0296-EA66-4B30-A9DB-9B1221B7602F}" srcOrd="0" destOrd="0" presId="urn:microsoft.com/office/officeart/2005/8/layout/default"/>
    <dgm:cxn modelId="{2220DE57-54B8-4F53-BE34-9052A6BF65E0}" type="presOf" srcId="{CA475336-1D13-4743-98CE-3BC12DFE4E2B}" destId="{D7BA3F22-BFA7-46E1-A626-8C971A7E829F}" srcOrd="0" destOrd="0" presId="urn:microsoft.com/office/officeart/2005/8/layout/default"/>
    <dgm:cxn modelId="{7C8C677D-6367-4EDF-9432-C583D0875F18}" type="presOf" srcId="{78ED4368-5E99-461B-989F-24AF7F387F15}" destId="{5BB747D3-C47D-4489-A979-919AC6E946C7}" srcOrd="0" destOrd="0" presId="urn:microsoft.com/office/officeart/2005/8/layout/default"/>
    <dgm:cxn modelId="{723CDB84-D3F0-4E1E-8BD8-30D3CECD6413}" type="presOf" srcId="{621C1975-5BB8-47BF-811C-0DC73E75A89C}" destId="{B7DD1F63-9085-442B-BBE1-2A188A5478ED}" srcOrd="0" destOrd="0" presId="urn:microsoft.com/office/officeart/2005/8/layout/default"/>
    <dgm:cxn modelId="{E64D918A-0696-497F-A790-C7FA3273D53A}" type="presOf" srcId="{DE4486E6-D9D5-4C8E-B3C3-40FE60971E20}" destId="{5B95A752-4A99-488A-81AF-52AF7713E04D}" srcOrd="0" destOrd="0" presId="urn:microsoft.com/office/officeart/2005/8/layout/default"/>
    <dgm:cxn modelId="{DD6A21A0-753B-44F7-BAB9-8A8A7066D684}" srcId="{E8C4744A-E596-4940-B0D3-D64DB5B31718}" destId="{1E4C9CCF-EB84-41EA-85C4-8D8D6C5ADE09}" srcOrd="1" destOrd="0" parTransId="{FFD79DA1-595B-4B97-84EB-26200437F4AB}" sibTransId="{417ABA30-34C1-4612-A8C2-9012658ECCBA}"/>
    <dgm:cxn modelId="{0C964CA5-E325-43B5-AFA5-BF425A2D9F4C}" type="presOf" srcId="{E62361FD-B9EC-4D7A-82D9-8EA81DF43C02}" destId="{0F74B6CF-41F8-4C51-AA29-6313E83318D8}" srcOrd="0" destOrd="0" presId="urn:microsoft.com/office/officeart/2005/8/layout/default"/>
    <dgm:cxn modelId="{12125FC6-670B-4BD6-8E6E-2048595C4F41}" type="presOf" srcId="{0130709C-8AA7-4AF4-A8F5-744AAFD33C3F}" destId="{07211F6C-916C-461F-89AD-68F2D2BB8BF3}" srcOrd="0" destOrd="0" presId="urn:microsoft.com/office/officeart/2005/8/layout/default"/>
    <dgm:cxn modelId="{259340D5-709D-469E-B624-AB097DFBC658}" type="presOf" srcId="{A9C1665F-E5A3-476E-82F6-F13DBB08AB40}" destId="{F19E100E-3D5C-43A4-A4CA-DAADDF994BFB}" srcOrd="0" destOrd="0" presId="urn:microsoft.com/office/officeart/2005/8/layout/default"/>
    <dgm:cxn modelId="{F41B0FD6-CB40-4A72-ADAD-D0DA4D88412D}" srcId="{E8C4744A-E596-4940-B0D3-D64DB5B31718}" destId="{78ED4368-5E99-461B-989F-24AF7F387F15}" srcOrd="13" destOrd="0" parTransId="{D083C413-0ED7-484B-937F-2A29DFEF457A}" sibTransId="{4EB7842C-D150-41AA-AFB2-4949F256181A}"/>
    <dgm:cxn modelId="{D6FA36E7-87CA-465A-94FB-8BB0211914B1}" srcId="{E8C4744A-E596-4940-B0D3-D64DB5B31718}" destId="{3C4DDF19-7F42-48BB-B981-A0888ADCCCDC}" srcOrd="5" destOrd="0" parTransId="{74CCF2D1-B985-4E31-B0F6-5A7CFEB4E81E}" sibTransId="{B91694E1-117D-4BCA-AD44-73F2E6B7E4FC}"/>
    <dgm:cxn modelId="{A26BA5F5-6D13-4409-A68A-BAC798FE0E49}" srcId="{E8C4744A-E596-4940-B0D3-D64DB5B31718}" destId="{3AE2C2A6-20BD-448A-9FD8-73D5CBDCC3F1}" srcOrd="12" destOrd="0" parTransId="{EDC3F714-B666-4C23-B28E-799E8F0F6516}" sibTransId="{C210FFA8-C4D1-4861-8068-F446703B378D}"/>
    <dgm:cxn modelId="{6977CAF8-A4E3-4D0E-98F2-70FE096B0AB1}" srcId="{E8C4744A-E596-4940-B0D3-D64DB5B31718}" destId="{0130709C-8AA7-4AF4-A8F5-744AAFD33C3F}" srcOrd="7" destOrd="0" parTransId="{66DCEEFF-15B8-46C6-8E38-F76488E0B2C0}" sibTransId="{4AD8F6B0-CC57-45BC-871E-49A69D040ED8}"/>
    <dgm:cxn modelId="{B015BCFC-42BF-4595-BBE4-A8B743A46274}" srcId="{E8C4744A-E596-4940-B0D3-D64DB5B31718}" destId="{DEAEA468-8483-4E41-B44B-C200F856EE9C}" srcOrd="2" destOrd="0" parTransId="{22A629E1-6A57-4065-9556-9222CD136C2A}" sibTransId="{52DB4A87-353D-4154-ABD0-FAE2376E3C60}"/>
    <dgm:cxn modelId="{8363321B-BF54-4058-AB73-44CAFFD71244}" type="presParOf" srcId="{B1029F7B-0C8C-46E9-8878-63D7376D6C0E}" destId="{D7BA3F22-BFA7-46E1-A626-8C971A7E829F}" srcOrd="0" destOrd="0" presId="urn:microsoft.com/office/officeart/2005/8/layout/default"/>
    <dgm:cxn modelId="{008E539E-47E9-4469-A26A-29F83E13E4EB}" type="presParOf" srcId="{B1029F7B-0C8C-46E9-8878-63D7376D6C0E}" destId="{FC8A6063-0A43-4BE1-AAE8-DC22281D781D}" srcOrd="1" destOrd="0" presId="urn:microsoft.com/office/officeart/2005/8/layout/default"/>
    <dgm:cxn modelId="{911487BA-2885-4388-9886-7E8AFEC37ABA}" type="presParOf" srcId="{B1029F7B-0C8C-46E9-8878-63D7376D6C0E}" destId="{80443DBD-994C-44AF-9DF8-6B9E9519A66D}" srcOrd="2" destOrd="0" presId="urn:microsoft.com/office/officeart/2005/8/layout/default"/>
    <dgm:cxn modelId="{3EAEDFE9-95FF-42E4-8482-F1FB1827D6EB}" type="presParOf" srcId="{B1029F7B-0C8C-46E9-8878-63D7376D6C0E}" destId="{6F0036E7-BACE-4FAC-A8DF-0F4173597F2A}" srcOrd="3" destOrd="0" presId="urn:microsoft.com/office/officeart/2005/8/layout/default"/>
    <dgm:cxn modelId="{C9C07CDF-D5EA-40FC-8129-A403DE060836}" type="presParOf" srcId="{B1029F7B-0C8C-46E9-8878-63D7376D6C0E}" destId="{E4AD1918-6E8F-4E4C-B213-F46CEDEA70F9}" srcOrd="4" destOrd="0" presId="urn:microsoft.com/office/officeart/2005/8/layout/default"/>
    <dgm:cxn modelId="{167FB516-7089-4930-914B-AA86B3CACC5A}" type="presParOf" srcId="{B1029F7B-0C8C-46E9-8878-63D7376D6C0E}" destId="{E617C177-2EA0-43A7-9EB0-6F725F3815E3}" srcOrd="5" destOrd="0" presId="urn:microsoft.com/office/officeart/2005/8/layout/default"/>
    <dgm:cxn modelId="{1F45C9CD-34E7-45B7-B425-B31345A3D29D}" type="presParOf" srcId="{B1029F7B-0C8C-46E9-8878-63D7376D6C0E}" destId="{F19E100E-3D5C-43A4-A4CA-DAADDF994BFB}" srcOrd="6" destOrd="0" presId="urn:microsoft.com/office/officeart/2005/8/layout/default"/>
    <dgm:cxn modelId="{BF328E44-165C-4A34-A6A3-0F0714993F8F}" type="presParOf" srcId="{B1029F7B-0C8C-46E9-8878-63D7376D6C0E}" destId="{DE2B8799-CA78-4E66-A906-2966024900D1}" srcOrd="7" destOrd="0" presId="urn:microsoft.com/office/officeart/2005/8/layout/default"/>
    <dgm:cxn modelId="{5A1053D1-9FE1-4AF8-8618-BF1BCDAFF435}" type="presParOf" srcId="{B1029F7B-0C8C-46E9-8878-63D7376D6C0E}" destId="{0F74B6CF-41F8-4C51-AA29-6313E83318D8}" srcOrd="8" destOrd="0" presId="urn:microsoft.com/office/officeart/2005/8/layout/default"/>
    <dgm:cxn modelId="{CE547E09-E999-4BB0-9F99-96289D218D19}" type="presParOf" srcId="{B1029F7B-0C8C-46E9-8878-63D7376D6C0E}" destId="{6DFB8020-5ED5-480A-959A-4496AE3B2E3B}" srcOrd="9" destOrd="0" presId="urn:microsoft.com/office/officeart/2005/8/layout/default"/>
    <dgm:cxn modelId="{C5A08AB1-9D00-41A8-B600-0690A9F4441D}" type="presParOf" srcId="{B1029F7B-0C8C-46E9-8878-63D7376D6C0E}" destId="{100ECD89-E28C-4729-8D23-1B0692D5A905}" srcOrd="10" destOrd="0" presId="urn:microsoft.com/office/officeart/2005/8/layout/default"/>
    <dgm:cxn modelId="{90446FE1-0ECD-4F0E-AFC9-6D41349CB60D}" type="presParOf" srcId="{B1029F7B-0C8C-46E9-8878-63D7376D6C0E}" destId="{98FE15F4-15EE-4383-9581-A742331DA611}" srcOrd="11" destOrd="0" presId="urn:microsoft.com/office/officeart/2005/8/layout/default"/>
    <dgm:cxn modelId="{BF809EE5-2CB2-4783-8F10-E66AC71F3E13}" type="presParOf" srcId="{B1029F7B-0C8C-46E9-8878-63D7376D6C0E}" destId="{D7BB0296-EA66-4B30-A9DB-9B1221B7602F}" srcOrd="12" destOrd="0" presId="urn:microsoft.com/office/officeart/2005/8/layout/default"/>
    <dgm:cxn modelId="{555F2B52-299A-40ED-B4C8-BF291189A66A}" type="presParOf" srcId="{B1029F7B-0C8C-46E9-8878-63D7376D6C0E}" destId="{3AA2A5C2-A8AF-4B6F-90A9-7FC09177A53D}" srcOrd="13" destOrd="0" presId="urn:microsoft.com/office/officeart/2005/8/layout/default"/>
    <dgm:cxn modelId="{5D4049D8-6D81-43B0-A0C1-92D50E49DAFF}" type="presParOf" srcId="{B1029F7B-0C8C-46E9-8878-63D7376D6C0E}" destId="{07211F6C-916C-461F-89AD-68F2D2BB8BF3}" srcOrd="14" destOrd="0" presId="urn:microsoft.com/office/officeart/2005/8/layout/default"/>
    <dgm:cxn modelId="{2E5863F8-9F1C-49C7-9262-967AA4CF4EA1}" type="presParOf" srcId="{B1029F7B-0C8C-46E9-8878-63D7376D6C0E}" destId="{6031E779-FBF6-4979-B02B-9C5E186A414A}" srcOrd="15" destOrd="0" presId="urn:microsoft.com/office/officeart/2005/8/layout/default"/>
    <dgm:cxn modelId="{E544CA72-CECF-48B4-BA53-04EF2D350856}" type="presParOf" srcId="{B1029F7B-0C8C-46E9-8878-63D7376D6C0E}" destId="{523FC6EB-EE42-44BC-A117-C864195E8744}" srcOrd="16" destOrd="0" presId="urn:microsoft.com/office/officeart/2005/8/layout/default"/>
    <dgm:cxn modelId="{61B6F99E-88C8-4703-8AEB-353AA0215AF5}" type="presParOf" srcId="{B1029F7B-0C8C-46E9-8878-63D7376D6C0E}" destId="{52FD2D8C-E46A-4B84-B268-51C732576E46}" srcOrd="17" destOrd="0" presId="urn:microsoft.com/office/officeart/2005/8/layout/default"/>
    <dgm:cxn modelId="{F10B0176-0917-478B-97D3-1370A30802D9}" type="presParOf" srcId="{B1029F7B-0C8C-46E9-8878-63D7376D6C0E}" destId="{C681392C-9CED-4147-86F6-9429D2109269}" srcOrd="18" destOrd="0" presId="urn:microsoft.com/office/officeart/2005/8/layout/default"/>
    <dgm:cxn modelId="{424193E1-3A4F-4386-BF73-C7F98B8FC1C2}" type="presParOf" srcId="{B1029F7B-0C8C-46E9-8878-63D7376D6C0E}" destId="{645026EA-D3F5-43A9-891C-84F701BE855A}" srcOrd="19" destOrd="0" presId="urn:microsoft.com/office/officeart/2005/8/layout/default"/>
    <dgm:cxn modelId="{071237C8-EC98-46CE-9818-4063A8DD326D}" type="presParOf" srcId="{B1029F7B-0C8C-46E9-8878-63D7376D6C0E}" destId="{5B95A752-4A99-488A-81AF-52AF7713E04D}" srcOrd="20" destOrd="0" presId="urn:microsoft.com/office/officeart/2005/8/layout/default"/>
    <dgm:cxn modelId="{ACF03E28-0977-480B-9E3F-E48267C7ABC5}" type="presParOf" srcId="{B1029F7B-0C8C-46E9-8878-63D7376D6C0E}" destId="{153A3510-0BC4-4847-9109-816790D6A371}" srcOrd="21" destOrd="0" presId="urn:microsoft.com/office/officeart/2005/8/layout/default"/>
    <dgm:cxn modelId="{72B6E4FD-D80D-4A06-B763-81DEC4F1F4C7}" type="presParOf" srcId="{B1029F7B-0C8C-46E9-8878-63D7376D6C0E}" destId="{B7DD1F63-9085-442B-BBE1-2A188A5478ED}" srcOrd="22" destOrd="0" presId="urn:microsoft.com/office/officeart/2005/8/layout/default"/>
    <dgm:cxn modelId="{308EEE4D-9E39-440F-8DDB-4C63CB94B6AD}" type="presParOf" srcId="{B1029F7B-0C8C-46E9-8878-63D7376D6C0E}" destId="{F1927457-5D97-4D1E-BAE3-5560E9633EDB}" srcOrd="23" destOrd="0" presId="urn:microsoft.com/office/officeart/2005/8/layout/default"/>
    <dgm:cxn modelId="{913D0A04-B1E8-41CD-8BD2-F26713BC86DE}" type="presParOf" srcId="{B1029F7B-0C8C-46E9-8878-63D7376D6C0E}" destId="{A8560E76-E0DA-4D3A-87EC-C10133CC6876}" srcOrd="24" destOrd="0" presId="urn:microsoft.com/office/officeart/2005/8/layout/default"/>
    <dgm:cxn modelId="{5978185D-1041-40E2-8F74-8C28CEF14675}" type="presParOf" srcId="{B1029F7B-0C8C-46E9-8878-63D7376D6C0E}" destId="{32B0CE9A-D862-4221-957B-05A791A30372}" srcOrd="25" destOrd="0" presId="urn:microsoft.com/office/officeart/2005/8/layout/default"/>
    <dgm:cxn modelId="{43DA5B52-9DB6-4CAE-A135-9F3646F9E70A}" type="presParOf" srcId="{B1029F7B-0C8C-46E9-8878-63D7376D6C0E}" destId="{5BB747D3-C47D-4489-A979-919AC6E946C7}" srcOrd="26"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F40D38-CE3C-4359-BBB1-E49A35CEF010}"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1B01EC6F-4959-420A-B1EA-C578F32C0BA8}">
      <dgm:prSet/>
      <dgm:spPr/>
      <dgm:t>
        <a:bodyPr/>
        <a:lstStyle/>
        <a:p>
          <a:r>
            <a:rPr lang="en-NZ"/>
            <a:t>Increasing skills to care for self</a:t>
          </a:r>
          <a:br>
            <a:rPr lang="en-NZ"/>
          </a:br>
          <a:endParaRPr lang="en-US" dirty="0"/>
        </a:p>
      </dgm:t>
    </dgm:pt>
    <dgm:pt modelId="{A35FF027-28DC-453B-8F2A-4092625D75C7}" type="parTrans" cxnId="{F6D60AE3-A1C5-48F1-B667-10576D913FB5}">
      <dgm:prSet/>
      <dgm:spPr/>
      <dgm:t>
        <a:bodyPr/>
        <a:lstStyle/>
        <a:p>
          <a:endParaRPr lang="en-US"/>
        </a:p>
      </dgm:t>
    </dgm:pt>
    <dgm:pt modelId="{B38D2ECE-4F11-46FD-B664-755577FB61AC}" type="sibTrans" cxnId="{F6D60AE3-A1C5-48F1-B667-10576D913FB5}">
      <dgm:prSet/>
      <dgm:spPr/>
      <dgm:t>
        <a:bodyPr/>
        <a:lstStyle/>
        <a:p>
          <a:endParaRPr lang="en-US"/>
        </a:p>
      </dgm:t>
    </dgm:pt>
    <dgm:pt modelId="{0AD4AF4F-3539-4276-B7DF-81A7E1AF5E95}">
      <dgm:prSet/>
      <dgm:spPr/>
      <dgm:t>
        <a:bodyPr/>
        <a:lstStyle/>
        <a:p>
          <a:r>
            <a:rPr lang="en-NZ"/>
            <a:t>Meaningful, visible participation in the community </a:t>
          </a:r>
          <a:br>
            <a:rPr lang="en-NZ"/>
          </a:br>
          <a:endParaRPr lang="en-US" dirty="0"/>
        </a:p>
      </dgm:t>
    </dgm:pt>
    <dgm:pt modelId="{EF6D0D4A-BD3B-4D2B-883B-D5AB3C146551}" type="parTrans" cxnId="{2A985C7E-9C28-4AA5-918E-8365186C3E88}">
      <dgm:prSet/>
      <dgm:spPr/>
      <dgm:t>
        <a:bodyPr/>
        <a:lstStyle/>
        <a:p>
          <a:endParaRPr lang="en-US"/>
        </a:p>
      </dgm:t>
    </dgm:pt>
    <dgm:pt modelId="{CFE3709C-2765-44AC-ACCD-C6FC77DE8C7D}" type="sibTrans" cxnId="{2A985C7E-9C28-4AA5-918E-8365186C3E88}">
      <dgm:prSet/>
      <dgm:spPr/>
      <dgm:t>
        <a:bodyPr/>
        <a:lstStyle/>
        <a:p>
          <a:endParaRPr lang="en-US"/>
        </a:p>
      </dgm:t>
    </dgm:pt>
    <dgm:pt modelId="{B3A515F7-951B-43AB-9F45-3DCA63B613A5}">
      <dgm:prSet/>
      <dgm:spPr/>
      <dgm:t>
        <a:bodyPr/>
        <a:lstStyle/>
        <a:p>
          <a:r>
            <a:rPr lang="en-NZ"/>
            <a:t>Decrease of stigma and discrimination </a:t>
          </a:r>
          <a:br>
            <a:rPr lang="en-NZ" b="1"/>
          </a:br>
          <a:endParaRPr lang="en-US" dirty="0"/>
        </a:p>
      </dgm:t>
    </dgm:pt>
    <dgm:pt modelId="{6BCFEF18-DD4E-4AAB-9EFD-684020515B7D}" type="parTrans" cxnId="{652E918F-CEFF-40EB-8F1C-E0A8E638E12D}">
      <dgm:prSet/>
      <dgm:spPr/>
      <dgm:t>
        <a:bodyPr/>
        <a:lstStyle/>
        <a:p>
          <a:endParaRPr lang="en-US"/>
        </a:p>
      </dgm:t>
    </dgm:pt>
    <dgm:pt modelId="{A3DE07E1-AA67-420F-8309-54A9DD51E1CC}" type="sibTrans" cxnId="{652E918F-CEFF-40EB-8F1C-E0A8E638E12D}">
      <dgm:prSet/>
      <dgm:spPr/>
      <dgm:t>
        <a:bodyPr/>
        <a:lstStyle/>
        <a:p>
          <a:endParaRPr lang="en-US"/>
        </a:p>
      </dgm:t>
    </dgm:pt>
    <dgm:pt modelId="{3AF21CA0-53BB-497E-BE96-70077A47CD87}">
      <dgm:prSet/>
      <dgm:spPr/>
      <dgm:t>
        <a:bodyPr/>
        <a:lstStyle/>
        <a:p>
          <a:r>
            <a:rPr lang="en-NZ"/>
            <a:t>Functional, reciprocal relationships with whanau, and the community  </a:t>
          </a:r>
          <a:endParaRPr lang="en-US" dirty="0"/>
        </a:p>
      </dgm:t>
    </dgm:pt>
    <dgm:pt modelId="{A0E790FC-9D29-4C8D-8FC8-17767309AD92}" type="parTrans" cxnId="{8E04763C-7A48-4A54-8304-40EB329B5B32}">
      <dgm:prSet/>
      <dgm:spPr/>
      <dgm:t>
        <a:bodyPr/>
        <a:lstStyle/>
        <a:p>
          <a:endParaRPr lang="en-US"/>
        </a:p>
      </dgm:t>
    </dgm:pt>
    <dgm:pt modelId="{CAF6E83F-3CCC-402F-92B9-E10B0E4C1C04}" type="sibTrans" cxnId="{8E04763C-7A48-4A54-8304-40EB329B5B32}">
      <dgm:prSet/>
      <dgm:spPr/>
      <dgm:t>
        <a:bodyPr/>
        <a:lstStyle/>
        <a:p>
          <a:endParaRPr lang="en-US"/>
        </a:p>
      </dgm:t>
    </dgm:pt>
    <dgm:pt modelId="{4C73358E-06B3-45BF-A80A-7EA39F747D35}">
      <dgm:prSet/>
      <dgm:spPr/>
      <dgm:t>
        <a:bodyPr/>
        <a:lstStyle/>
        <a:p>
          <a:r>
            <a:rPr lang="en-NZ"/>
            <a:t>Achievement of  Tangata whaiora and whanau own goals and aspirations </a:t>
          </a:r>
          <a:endParaRPr lang="en-US" dirty="0"/>
        </a:p>
      </dgm:t>
    </dgm:pt>
    <dgm:pt modelId="{24B48FFB-D2F1-4932-8633-D9DBE207AB48}" type="parTrans" cxnId="{6DBEEB70-8408-4B3D-A5C2-1A295782336F}">
      <dgm:prSet/>
      <dgm:spPr/>
      <dgm:t>
        <a:bodyPr/>
        <a:lstStyle/>
        <a:p>
          <a:endParaRPr lang="en-US"/>
        </a:p>
      </dgm:t>
    </dgm:pt>
    <dgm:pt modelId="{072DBE1C-DD3C-445A-B170-870CA8454AEF}" type="sibTrans" cxnId="{6DBEEB70-8408-4B3D-A5C2-1A295782336F}">
      <dgm:prSet/>
      <dgm:spPr/>
      <dgm:t>
        <a:bodyPr/>
        <a:lstStyle/>
        <a:p>
          <a:endParaRPr lang="en-US"/>
        </a:p>
      </dgm:t>
    </dgm:pt>
    <dgm:pt modelId="{3C67011A-EFB4-4513-B876-BF002044F3C6}">
      <dgm:prSet/>
      <dgm:spPr/>
      <dgm:t>
        <a:bodyPr/>
        <a:lstStyle/>
        <a:p>
          <a:r>
            <a:rPr lang="en-NZ"/>
            <a:t>Enhance the cultural identity  of Maori </a:t>
          </a:r>
          <a:endParaRPr lang="en-US" dirty="0"/>
        </a:p>
      </dgm:t>
    </dgm:pt>
    <dgm:pt modelId="{717CBF69-D808-476D-A5CC-022831FE8311}" type="parTrans" cxnId="{CFFA6A4F-6C50-40B6-967D-319DFE8B7F6E}">
      <dgm:prSet/>
      <dgm:spPr/>
      <dgm:t>
        <a:bodyPr/>
        <a:lstStyle/>
        <a:p>
          <a:endParaRPr lang="en-US"/>
        </a:p>
      </dgm:t>
    </dgm:pt>
    <dgm:pt modelId="{D4C5ACDD-1AA3-4095-A010-8BD413493AC9}" type="sibTrans" cxnId="{CFFA6A4F-6C50-40B6-967D-319DFE8B7F6E}">
      <dgm:prSet/>
      <dgm:spPr/>
      <dgm:t>
        <a:bodyPr/>
        <a:lstStyle/>
        <a:p>
          <a:endParaRPr lang="en-US"/>
        </a:p>
      </dgm:t>
    </dgm:pt>
    <dgm:pt modelId="{614137B6-E2E3-456F-B77C-5E46AFA339AE}">
      <dgm:prSet/>
      <dgm:spPr/>
      <dgm:t>
        <a:bodyPr/>
        <a:lstStyle/>
        <a:p>
          <a:r>
            <a:rPr lang="en-NZ"/>
            <a:t>Providing access to Maori healing pathways</a:t>
          </a:r>
          <a:endParaRPr lang="en-US" dirty="0"/>
        </a:p>
      </dgm:t>
    </dgm:pt>
    <dgm:pt modelId="{6AF0DF0C-C6E0-40C7-855A-7F2B2E8500FA}" type="parTrans" cxnId="{496FF3AD-FACC-46A2-AF0F-98F5ECE55B2A}">
      <dgm:prSet/>
      <dgm:spPr/>
      <dgm:t>
        <a:bodyPr/>
        <a:lstStyle/>
        <a:p>
          <a:endParaRPr lang="en-US"/>
        </a:p>
      </dgm:t>
    </dgm:pt>
    <dgm:pt modelId="{A17F363A-E70B-4AF6-B1E6-F8BB36706FBA}" type="sibTrans" cxnId="{496FF3AD-FACC-46A2-AF0F-98F5ECE55B2A}">
      <dgm:prSet/>
      <dgm:spPr/>
      <dgm:t>
        <a:bodyPr/>
        <a:lstStyle/>
        <a:p>
          <a:endParaRPr lang="en-US"/>
        </a:p>
      </dgm:t>
    </dgm:pt>
    <dgm:pt modelId="{039AF993-AFD4-4714-84DF-0820C64E16A4}">
      <dgm:prSet/>
      <dgm:spPr/>
      <dgm:t>
        <a:bodyPr/>
        <a:lstStyle/>
        <a:p>
          <a:r>
            <a:rPr lang="en-NZ"/>
            <a:t>Being knowledgeable and possessing the required skills for Tangata whaiora and their whanau to reach better outcomes</a:t>
          </a:r>
          <a:endParaRPr lang="en-US" dirty="0"/>
        </a:p>
      </dgm:t>
    </dgm:pt>
    <dgm:pt modelId="{687859C9-E0CC-450A-A5A3-13EA8EC71F6C}" type="parTrans" cxnId="{317B0A71-BF38-46A6-9EA8-1DD6EC2B8594}">
      <dgm:prSet/>
      <dgm:spPr/>
      <dgm:t>
        <a:bodyPr/>
        <a:lstStyle/>
        <a:p>
          <a:endParaRPr lang="en-US"/>
        </a:p>
      </dgm:t>
    </dgm:pt>
    <dgm:pt modelId="{579D3C3F-2BCA-4BCB-B788-8A60258527AA}" type="sibTrans" cxnId="{317B0A71-BF38-46A6-9EA8-1DD6EC2B8594}">
      <dgm:prSet/>
      <dgm:spPr/>
      <dgm:t>
        <a:bodyPr/>
        <a:lstStyle/>
        <a:p>
          <a:endParaRPr lang="en-US"/>
        </a:p>
      </dgm:t>
    </dgm:pt>
    <dgm:pt modelId="{82034FC6-FD39-4BFE-9996-72D45D4D2BE3}" type="pres">
      <dgm:prSet presAssocID="{E5F40D38-CE3C-4359-BBB1-E49A35CEF010}" presName="vert0" presStyleCnt="0">
        <dgm:presLayoutVars>
          <dgm:dir/>
          <dgm:animOne val="branch"/>
          <dgm:animLvl val="lvl"/>
        </dgm:presLayoutVars>
      </dgm:prSet>
      <dgm:spPr/>
    </dgm:pt>
    <dgm:pt modelId="{DB95B927-08EF-4C97-9927-BE603DDCB373}" type="pres">
      <dgm:prSet presAssocID="{1B01EC6F-4959-420A-B1EA-C578F32C0BA8}" presName="thickLine" presStyleLbl="alignNode1" presStyleIdx="0" presStyleCnt="8"/>
      <dgm:spPr/>
    </dgm:pt>
    <dgm:pt modelId="{31838C00-85CA-4192-B896-B24B8FEB5667}" type="pres">
      <dgm:prSet presAssocID="{1B01EC6F-4959-420A-B1EA-C578F32C0BA8}" presName="horz1" presStyleCnt="0"/>
      <dgm:spPr/>
    </dgm:pt>
    <dgm:pt modelId="{3DFD42CD-6817-469B-8DF0-55ABD9CBBCB3}" type="pres">
      <dgm:prSet presAssocID="{1B01EC6F-4959-420A-B1EA-C578F32C0BA8}" presName="tx1" presStyleLbl="revTx" presStyleIdx="0" presStyleCnt="8"/>
      <dgm:spPr/>
    </dgm:pt>
    <dgm:pt modelId="{196F251C-CDB9-47C6-878B-09E941323293}" type="pres">
      <dgm:prSet presAssocID="{1B01EC6F-4959-420A-B1EA-C578F32C0BA8}" presName="vert1" presStyleCnt="0"/>
      <dgm:spPr/>
    </dgm:pt>
    <dgm:pt modelId="{CFB3A184-57F4-4CE6-84CA-69C704A90C55}" type="pres">
      <dgm:prSet presAssocID="{0AD4AF4F-3539-4276-B7DF-81A7E1AF5E95}" presName="thickLine" presStyleLbl="alignNode1" presStyleIdx="1" presStyleCnt="8"/>
      <dgm:spPr/>
    </dgm:pt>
    <dgm:pt modelId="{B8C4DE0A-0BDC-44DC-9893-06436B64847A}" type="pres">
      <dgm:prSet presAssocID="{0AD4AF4F-3539-4276-B7DF-81A7E1AF5E95}" presName="horz1" presStyleCnt="0"/>
      <dgm:spPr/>
    </dgm:pt>
    <dgm:pt modelId="{44156327-571E-4010-A015-B6E68AEE9696}" type="pres">
      <dgm:prSet presAssocID="{0AD4AF4F-3539-4276-B7DF-81A7E1AF5E95}" presName="tx1" presStyleLbl="revTx" presStyleIdx="1" presStyleCnt="8"/>
      <dgm:spPr/>
    </dgm:pt>
    <dgm:pt modelId="{810A88FC-7BDB-4221-9841-22721C20CCFA}" type="pres">
      <dgm:prSet presAssocID="{0AD4AF4F-3539-4276-B7DF-81A7E1AF5E95}" presName="vert1" presStyleCnt="0"/>
      <dgm:spPr/>
    </dgm:pt>
    <dgm:pt modelId="{507397F8-2B3C-45E5-A3FF-5333063D5113}" type="pres">
      <dgm:prSet presAssocID="{B3A515F7-951B-43AB-9F45-3DCA63B613A5}" presName="thickLine" presStyleLbl="alignNode1" presStyleIdx="2" presStyleCnt="8"/>
      <dgm:spPr/>
    </dgm:pt>
    <dgm:pt modelId="{32421D52-9365-4950-A31D-A8321346F3BE}" type="pres">
      <dgm:prSet presAssocID="{B3A515F7-951B-43AB-9F45-3DCA63B613A5}" presName="horz1" presStyleCnt="0"/>
      <dgm:spPr/>
    </dgm:pt>
    <dgm:pt modelId="{54F58294-664D-410F-8F62-CFA294E73E97}" type="pres">
      <dgm:prSet presAssocID="{B3A515F7-951B-43AB-9F45-3DCA63B613A5}" presName="tx1" presStyleLbl="revTx" presStyleIdx="2" presStyleCnt="8"/>
      <dgm:spPr/>
    </dgm:pt>
    <dgm:pt modelId="{EE2F7A38-2F3E-47C8-8C8E-E0D5EEC53235}" type="pres">
      <dgm:prSet presAssocID="{B3A515F7-951B-43AB-9F45-3DCA63B613A5}" presName="vert1" presStyleCnt="0"/>
      <dgm:spPr/>
    </dgm:pt>
    <dgm:pt modelId="{1C8293EA-F045-4C0A-BE5F-DB005DDA951B}" type="pres">
      <dgm:prSet presAssocID="{3AF21CA0-53BB-497E-BE96-70077A47CD87}" presName="thickLine" presStyleLbl="alignNode1" presStyleIdx="3" presStyleCnt="8"/>
      <dgm:spPr/>
    </dgm:pt>
    <dgm:pt modelId="{345603B2-A871-4920-9E64-1DBF329B9103}" type="pres">
      <dgm:prSet presAssocID="{3AF21CA0-53BB-497E-BE96-70077A47CD87}" presName="horz1" presStyleCnt="0"/>
      <dgm:spPr/>
    </dgm:pt>
    <dgm:pt modelId="{DDDE282E-C074-4920-986F-857E76DD1EF9}" type="pres">
      <dgm:prSet presAssocID="{3AF21CA0-53BB-497E-BE96-70077A47CD87}" presName="tx1" presStyleLbl="revTx" presStyleIdx="3" presStyleCnt="8"/>
      <dgm:spPr/>
    </dgm:pt>
    <dgm:pt modelId="{AF221533-AF4C-494F-8B5C-EDFB678FF3CB}" type="pres">
      <dgm:prSet presAssocID="{3AF21CA0-53BB-497E-BE96-70077A47CD87}" presName="vert1" presStyleCnt="0"/>
      <dgm:spPr/>
    </dgm:pt>
    <dgm:pt modelId="{4526C378-8848-418A-96CE-1B33EC38839C}" type="pres">
      <dgm:prSet presAssocID="{4C73358E-06B3-45BF-A80A-7EA39F747D35}" presName="thickLine" presStyleLbl="alignNode1" presStyleIdx="4" presStyleCnt="8"/>
      <dgm:spPr/>
    </dgm:pt>
    <dgm:pt modelId="{7BB73118-EC68-4CDB-8EB8-C35E71302A74}" type="pres">
      <dgm:prSet presAssocID="{4C73358E-06B3-45BF-A80A-7EA39F747D35}" presName="horz1" presStyleCnt="0"/>
      <dgm:spPr/>
    </dgm:pt>
    <dgm:pt modelId="{3394305D-6442-40E3-BB03-3564A4D006C2}" type="pres">
      <dgm:prSet presAssocID="{4C73358E-06B3-45BF-A80A-7EA39F747D35}" presName="tx1" presStyleLbl="revTx" presStyleIdx="4" presStyleCnt="8"/>
      <dgm:spPr/>
    </dgm:pt>
    <dgm:pt modelId="{52F8CB48-78DB-4F23-B164-520B2728A9C0}" type="pres">
      <dgm:prSet presAssocID="{4C73358E-06B3-45BF-A80A-7EA39F747D35}" presName="vert1" presStyleCnt="0"/>
      <dgm:spPr/>
    </dgm:pt>
    <dgm:pt modelId="{6820ED8C-84B5-4758-9476-3D1EB8897019}" type="pres">
      <dgm:prSet presAssocID="{3C67011A-EFB4-4513-B876-BF002044F3C6}" presName="thickLine" presStyleLbl="alignNode1" presStyleIdx="5" presStyleCnt="8"/>
      <dgm:spPr/>
    </dgm:pt>
    <dgm:pt modelId="{B7229B1F-1DF4-46BA-965A-8C16639294F7}" type="pres">
      <dgm:prSet presAssocID="{3C67011A-EFB4-4513-B876-BF002044F3C6}" presName="horz1" presStyleCnt="0"/>
      <dgm:spPr/>
    </dgm:pt>
    <dgm:pt modelId="{ECE32C73-DF96-4B8E-AEA2-DBF9E5154466}" type="pres">
      <dgm:prSet presAssocID="{3C67011A-EFB4-4513-B876-BF002044F3C6}" presName="tx1" presStyleLbl="revTx" presStyleIdx="5" presStyleCnt="8"/>
      <dgm:spPr/>
    </dgm:pt>
    <dgm:pt modelId="{0136F2E7-DD41-47F3-B858-0E866DDC0FBF}" type="pres">
      <dgm:prSet presAssocID="{3C67011A-EFB4-4513-B876-BF002044F3C6}" presName="vert1" presStyleCnt="0"/>
      <dgm:spPr/>
    </dgm:pt>
    <dgm:pt modelId="{A9468E47-0EA0-4DF0-A484-20325D0B9FA8}" type="pres">
      <dgm:prSet presAssocID="{614137B6-E2E3-456F-B77C-5E46AFA339AE}" presName="thickLine" presStyleLbl="alignNode1" presStyleIdx="6" presStyleCnt="8"/>
      <dgm:spPr/>
    </dgm:pt>
    <dgm:pt modelId="{52C47133-19EA-44D9-905B-2733EC871BFE}" type="pres">
      <dgm:prSet presAssocID="{614137B6-E2E3-456F-B77C-5E46AFA339AE}" presName="horz1" presStyleCnt="0"/>
      <dgm:spPr/>
    </dgm:pt>
    <dgm:pt modelId="{7D4238BE-B262-47F4-B7BE-780899D29FFC}" type="pres">
      <dgm:prSet presAssocID="{614137B6-E2E3-456F-B77C-5E46AFA339AE}" presName="tx1" presStyleLbl="revTx" presStyleIdx="6" presStyleCnt="8"/>
      <dgm:spPr/>
    </dgm:pt>
    <dgm:pt modelId="{CE31280D-1B9D-4F1D-B4C5-21A194F53F2C}" type="pres">
      <dgm:prSet presAssocID="{614137B6-E2E3-456F-B77C-5E46AFA339AE}" presName="vert1" presStyleCnt="0"/>
      <dgm:spPr/>
    </dgm:pt>
    <dgm:pt modelId="{7B9F64EE-1EAF-4C80-B21E-63ACA61AAF6D}" type="pres">
      <dgm:prSet presAssocID="{039AF993-AFD4-4714-84DF-0820C64E16A4}" presName="thickLine" presStyleLbl="alignNode1" presStyleIdx="7" presStyleCnt="8"/>
      <dgm:spPr/>
    </dgm:pt>
    <dgm:pt modelId="{65EA32EB-81E1-41A3-BDE9-3EA1B2705F67}" type="pres">
      <dgm:prSet presAssocID="{039AF993-AFD4-4714-84DF-0820C64E16A4}" presName="horz1" presStyleCnt="0"/>
      <dgm:spPr/>
    </dgm:pt>
    <dgm:pt modelId="{F0241A79-93E8-4056-BBD0-6054F0786799}" type="pres">
      <dgm:prSet presAssocID="{039AF993-AFD4-4714-84DF-0820C64E16A4}" presName="tx1" presStyleLbl="revTx" presStyleIdx="7" presStyleCnt="8"/>
      <dgm:spPr/>
    </dgm:pt>
    <dgm:pt modelId="{0458199E-EF46-4CB0-A444-6933A75B4997}" type="pres">
      <dgm:prSet presAssocID="{039AF993-AFD4-4714-84DF-0820C64E16A4}" presName="vert1" presStyleCnt="0"/>
      <dgm:spPr/>
    </dgm:pt>
  </dgm:ptLst>
  <dgm:cxnLst>
    <dgm:cxn modelId="{EF52F500-CBFA-4EB8-BEDB-1B56D61C80B2}" type="presOf" srcId="{3C67011A-EFB4-4513-B876-BF002044F3C6}" destId="{ECE32C73-DF96-4B8E-AEA2-DBF9E5154466}" srcOrd="0" destOrd="0" presId="urn:microsoft.com/office/officeart/2008/layout/LinedList"/>
    <dgm:cxn modelId="{B378E503-32B4-45DE-9802-C2C918DCABC7}" type="presOf" srcId="{0AD4AF4F-3539-4276-B7DF-81A7E1AF5E95}" destId="{44156327-571E-4010-A015-B6E68AEE9696}" srcOrd="0" destOrd="0" presId="urn:microsoft.com/office/officeart/2008/layout/LinedList"/>
    <dgm:cxn modelId="{F01FFD0C-18D8-4683-BA38-04F761D86D2E}" type="presOf" srcId="{B3A515F7-951B-43AB-9F45-3DCA63B613A5}" destId="{54F58294-664D-410F-8F62-CFA294E73E97}" srcOrd="0" destOrd="0" presId="urn:microsoft.com/office/officeart/2008/layout/LinedList"/>
    <dgm:cxn modelId="{8E04763C-7A48-4A54-8304-40EB329B5B32}" srcId="{E5F40D38-CE3C-4359-BBB1-E49A35CEF010}" destId="{3AF21CA0-53BB-497E-BE96-70077A47CD87}" srcOrd="3" destOrd="0" parTransId="{A0E790FC-9D29-4C8D-8FC8-17767309AD92}" sibTransId="{CAF6E83F-3CCC-402F-92B9-E10B0E4C1C04}"/>
    <dgm:cxn modelId="{CFFA6A4F-6C50-40B6-967D-319DFE8B7F6E}" srcId="{E5F40D38-CE3C-4359-BBB1-E49A35CEF010}" destId="{3C67011A-EFB4-4513-B876-BF002044F3C6}" srcOrd="5" destOrd="0" parTransId="{717CBF69-D808-476D-A5CC-022831FE8311}" sibTransId="{D4C5ACDD-1AA3-4095-A010-8BD413493AC9}"/>
    <dgm:cxn modelId="{6DBEEB70-8408-4B3D-A5C2-1A295782336F}" srcId="{E5F40D38-CE3C-4359-BBB1-E49A35CEF010}" destId="{4C73358E-06B3-45BF-A80A-7EA39F747D35}" srcOrd="4" destOrd="0" parTransId="{24B48FFB-D2F1-4932-8633-D9DBE207AB48}" sibTransId="{072DBE1C-DD3C-445A-B170-870CA8454AEF}"/>
    <dgm:cxn modelId="{317B0A71-BF38-46A6-9EA8-1DD6EC2B8594}" srcId="{E5F40D38-CE3C-4359-BBB1-E49A35CEF010}" destId="{039AF993-AFD4-4714-84DF-0820C64E16A4}" srcOrd="7" destOrd="0" parTransId="{687859C9-E0CC-450A-A5A3-13EA8EC71F6C}" sibTransId="{579D3C3F-2BCA-4BCB-B788-8A60258527AA}"/>
    <dgm:cxn modelId="{2A985C7E-9C28-4AA5-918E-8365186C3E88}" srcId="{E5F40D38-CE3C-4359-BBB1-E49A35CEF010}" destId="{0AD4AF4F-3539-4276-B7DF-81A7E1AF5E95}" srcOrd="1" destOrd="0" parTransId="{EF6D0D4A-BD3B-4D2B-883B-D5AB3C146551}" sibTransId="{CFE3709C-2765-44AC-ACCD-C6FC77DE8C7D}"/>
    <dgm:cxn modelId="{57F39187-B5AC-4E21-824D-DA8952D1C015}" type="presOf" srcId="{039AF993-AFD4-4714-84DF-0820C64E16A4}" destId="{F0241A79-93E8-4056-BBD0-6054F0786799}" srcOrd="0" destOrd="0" presId="urn:microsoft.com/office/officeart/2008/layout/LinedList"/>
    <dgm:cxn modelId="{652E918F-CEFF-40EB-8F1C-E0A8E638E12D}" srcId="{E5F40D38-CE3C-4359-BBB1-E49A35CEF010}" destId="{B3A515F7-951B-43AB-9F45-3DCA63B613A5}" srcOrd="2" destOrd="0" parTransId="{6BCFEF18-DD4E-4AAB-9EFD-684020515B7D}" sibTransId="{A3DE07E1-AA67-420F-8309-54A9DD51E1CC}"/>
    <dgm:cxn modelId="{496FF3AD-FACC-46A2-AF0F-98F5ECE55B2A}" srcId="{E5F40D38-CE3C-4359-BBB1-E49A35CEF010}" destId="{614137B6-E2E3-456F-B77C-5E46AFA339AE}" srcOrd="6" destOrd="0" parTransId="{6AF0DF0C-C6E0-40C7-855A-7F2B2E8500FA}" sibTransId="{A17F363A-E70B-4AF6-B1E6-F8BB36706FBA}"/>
    <dgm:cxn modelId="{44351EB5-D9BB-4A5E-92EA-6C1B2EFF6F2F}" type="presOf" srcId="{E5F40D38-CE3C-4359-BBB1-E49A35CEF010}" destId="{82034FC6-FD39-4BFE-9996-72D45D4D2BE3}" srcOrd="0" destOrd="0" presId="urn:microsoft.com/office/officeart/2008/layout/LinedList"/>
    <dgm:cxn modelId="{F416AABD-09CF-4AEC-9EB7-9A9AAA4EC588}" type="presOf" srcId="{3AF21CA0-53BB-497E-BE96-70077A47CD87}" destId="{DDDE282E-C074-4920-986F-857E76DD1EF9}" srcOrd="0" destOrd="0" presId="urn:microsoft.com/office/officeart/2008/layout/LinedList"/>
    <dgm:cxn modelId="{7913CCC7-1757-40AF-8888-22E746A8B651}" type="presOf" srcId="{4C73358E-06B3-45BF-A80A-7EA39F747D35}" destId="{3394305D-6442-40E3-BB03-3564A4D006C2}" srcOrd="0" destOrd="0" presId="urn:microsoft.com/office/officeart/2008/layout/LinedList"/>
    <dgm:cxn modelId="{08750FDF-3ABF-4974-AFFF-AC8CD78F7E3C}" type="presOf" srcId="{1B01EC6F-4959-420A-B1EA-C578F32C0BA8}" destId="{3DFD42CD-6817-469B-8DF0-55ABD9CBBCB3}" srcOrd="0" destOrd="0" presId="urn:microsoft.com/office/officeart/2008/layout/LinedList"/>
    <dgm:cxn modelId="{F6D60AE3-A1C5-48F1-B667-10576D913FB5}" srcId="{E5F40D38-CE3C-4359-BBB1-E49A35CEF010}" destId="{1B01EC6F-4959-420A-B1EA-C578F32C0BA8}" srcOrd="0" destOrd="0" parTransId="{A35FF027-28DC-453B-8F2A-4092625D75C7}" sibTransId="{B38D2ECE-4F11-46FD-B664-755577FB61AC}"/>
    <dgm:cxn modelId="{E937DCFD-BF11-4689-ADA9-0D48402C375B}" type="presOf" srcId="{614137B6-E2E3-456F-B77C-5E46AFA339AE}" destId="{7D4238BE-B262-47F4-B7BE-780899D29FFC}" srcOrd="0" destOrd="0" presId="urn:microsoft.com/office/officeart/2008/layout/LinedList"/>
    <dgm:cxn modelId="{FF63D5C9-6E0D-492C-A21F-550B589B8455}" type="presParOf" srcId="{82034FC6-FD39-4BFE-9996-72D45D4D2BE3}" destId="{DB95B927-08EF-4C97-9927-BE603DDCB373}" srcOrd="0" destOrd="0" presId="urn:microsoft.com/office/officeart/2008/layout/LinedList"/>
    <dgm:cxn modelId="{CC4C573B-7119-4DD0-B97B-0408B31DC3CF}" type="presParOf" srcId="{82034FC6-FD39-4BFE-9996-72D45D4D2BE3}" destId="{31838C00-85CA-4192-B896-B24B8FEB5667}" srcOrd="1" destOrd="0" presId="urn:microsoft.com/office/officeart/2008/layout/LinedList"/>
    <dgm:cxn modelId="{DC2FCCA0-E769-48E0-B338-4348A932891A}" type="presParOf" srcId="{31838C00-85CA-4192-B896-B24B8FEB5667}" destId="{3DFD42CD-6817-469B-8DF0-55ABD9CBBCB3}" srcOrd="0" destOrd="0" presId="urn:microsoft.com/office/officeart/2008/layout/LinedList"/>
    <dgm:cxn modelId="{265A80E1-AA7B-4C6C-A75C-499C6E53BFD8}" type="presParOf" srcId="{31838C00-85CA-4192-B896-B24B8FEB5667}" destId="{196F251C-CDB9-47C6-878B-09E941323293}" srcOrd="1" destOrd="0" presId="urn:microsoft.com/office/officeart/2008/layout/LinedList"/>
    <dgm:cxn modelId="{104C514E-9141-4D74-89D8-4D6E9D415B49}" type="presParOf" srcId="{82034FC6-FD39-4BFE-9996-72D45D4D2BE3}" destId="{CFB3A184-57F4-4CE6-84CA-69C704A90C55}" srcOrd="2" destOrd="0" presId="urn:microsoft.com/office/officeart/2008/layout/LinedList"/>
    <dgm:cxn modelId="{41645E86-3893-4E73-A8E8-D4ADFE6EDB45}" type="presParOf" srcId="{82034FC6-FD39-4BFE-9996-72D45D4D2BE3}" destId="{B8C4DE0A-0BDC-44DC-9893-06436B64847A}" srcOrd="3" destOrd="0" presId="urn:microsoft.com/office/officeart/2008/layout/LinedList"/>
    <dgm:cxn modelId="{6D5E234E-11F6-405D-BAD5-4ACBB84ACABD}" type="presParOf" srcId="{B8C4DE0A-0BDC-44DC-9893-06436B64847A}" destId="{44156327-571E-4010-A015-B6E68AEE9696}" srcOrd="0" destOrd="0" presId="urn:microsoft.com/office/officeart/2008/layout/LinedList"/>
    <dgm:cxn modelId="{55596F55-EAF9-4460-970A-503F9EE4CD93}" type="presParOf" srcId="{B8C4DE0A-0BDC-44DC-9893-06436B64847A}" destId="{810A88FC-7BDB-4221-9841-22721C20CCFA}" srcOrd="1" destOrd="0" presId="urn:microsoft.com/office/officeart/2008/layout/LinedList"/>
    <dgm:cxn modelId="{B789E667-8279-4F91-9E9A-D1EC93153D98}" type="presParOf" srcId="{82034FC6-FD39-4BFE-9996-72D45D4D2BE3}" destId="{507397F8-2B3C-45E5-A3FF-5333063D5113}" srcOrd="4" destOrd="0" presId="urn:microsoft.com/office/officeart/2008/layout/LinedList"/>
    <dgm:cxn modelId="{3A72BFEA-ED0F-4513-B18C-09417D7C205F}" type="presParOf" srcId="{82034FC6-FD39-4BFE-9996-72D45D4D2BE3}" destId="{32421D52-9365-4950-A31D-A8321346F3BE}" srcOrd="5" destOrd="0" presId="urn:microsoft.com/office/officeart/2008/layout/LinedList"/>
    <dgm:cxn modelId="{6F31965C-D1B1-4656-B27F-E2088D2F79C5}" type="presParOf" srcId="{32421D52-9365-4950-A31D-A8321346F3BE}" destId="{54F58294-664D-410F-8F62-CFA294E73E97}" srcOrd="0" destOrd="0" presId="urn:microsoft.com/office/officeart/2008/layout/LinedList"/>
    <dgm:cxn modelId="{C4CA733C-021B-4800-BBD6-DA66CB789E85}" type="presParOf" srcId="{32421D52-9365-4950-A31D-A8321346F3BE}" destId="{EE2F7A38-2F3E-47C8-8C8E-E0D5EEC53235}" srcOrd="1" destOrd="0" presId="urn:microsoft.com/office/officeart/2008/layout/LinedList"/>
    <dgm:cxn modelId="{F29B5DF6-3235-4705-BBA0-7AF9AF1E3BED}" type="presParOf" srcId="{82034FC6-FD39-4BFE-9996-72D45D4D2BE3}" destId="{1C8293EA-F045-4C0A-BE5F-DB005DDA951B}" srcOrd="6" destOrd="0" presId="urn:microsoft.com/office/officeart/2008/layout/LinedList"/>
    <dgm:cxn modelId="{0C706617-B5A1-47F4-A2E1-76CCDBE75E1A}" type="presParOf" srcId="{82034FC6-FD39-4BFE-9996-72D45D4D2BE3}" destId="{345603B2-A871-4920-9E64-1DBF329B9103}" srcOrd="7" destOrd="0" presId="urn:microsoft.com/office/officeart/2008/layout/LinedList"/>
    <dgm:cxn modelId="{21F8FAE3-14E0-4FCF-895C-38B7F31EAE8A}" type="presParOf" srcId="{345603B2-A871-4920-9E64-1DBF329B9103}" destId="{DDDE282E-C074-4920-986F-857E76DD1EF9}" srcOrd="0" destOrd="0" presId="urn:microsoft.com/office/officeart/2008/layout/LinedList"/>
    <dgm:cxn modelId="{6156F568-6090-4AF0-909B-3C9A9C67996E}" type="presParOf" srcId="{345603B2-A871-4920-9E64-1DBF329B9103}" destId="{AF221533-AF4C-494F-8B5C-EDFB678FF3CB}" srcOrd="1" destOrd="0" presId="urn:microsoft.com/office/officeart/2008/layout/LinedList"/>
    <dgm:cxn modelId="{171C9012-96A9-46C2-A86D-7C0B608D3EB4}" type="presParOf" srcId="{82034FC6-FD39-4BFE-9996-72D45D4D2BE3}" destId="{4526C378-8848-418A-96CE-1B33EC38839C}" srcOrd="8" destOrd="0" presId="urn:microsoft.com/office/officeart/2008/layout/LinedList"/>
    <dgm:cxn modelId="{4A35E24D-4CF5-46EC-A209-03CEDBBE629B}" type="presParOf" srcId="{82034FC6-FD39-4BFE-9996-72D45D4D2BE3}" destId="{7BB73118-EC68-4CDB-8EB8-C35E71302A74}" srcOrd="9" destOrd="0" presId="urn:microsoft.com/office/officeart/2008/layout/LinedList"/>
    <dgm:cxn modelId="{3A6156F3-ADD8-4AAE-873E-97419C6F572D}" type="presParOf" srcId="{7BB73118-EC68-4CDB-8EB8-C35E71302A74}" destId="{3394305D-6442-40E3-BB03-3564A4D006C2}" srcOrd="0" destOrd="0" presId="urn:microsoft.com/office/officeart/2008/layout/LinedList"/>
    <dgm:cxn modelId="{6DB8F77F-BB5D-4A7D-87E9-7603A833CA1F}" type="presParOf" srcId="{7BB73118-EC68-4CDB-8EB8-C35E71302A74}" destId="{52F8CB48-78DB-4F23-B164-520B2728A9C0}" srcOrd="1" destOrd="0" presId="urn:microsoft.com/office/officeart/2008/layout/LinedList"/>
    <dgm:cxn modelId="{F14938A5-4D10-4147-A1FF-52B80A82651B}" type="presParOf" srcId="{82034FC6-FD39-4BFE-9996-72D45D4D2BE3}" destId="{6820ED8C-84B5-4758-9476-3D1EB8897019}" srcOrd="10" destOrd="0" presId="urn:microsoft.com/office/officeart/2008/layout/LinedList"/>
    <dgm:cxn modelId="{35A40D63-4D4C-4EE3-92BA-35B7E6FD0DEF}" type="presParOf" srcId="{82034FC6-FD39-4BFE-9996-72D45D4D2BE3}" destId="{B7229B1F-1DF4-46BA-965A-8C16639294F7}" srcOrd="11" destOrd="0" presId="urn:microsoft.com/office/officeart/2008/layout/LinedList"/>
    <dgm:cxn modelId="{79C7C468-D65B-438D-8463-1252E5144124}" type="presParOf" srcId="{B7229B1F-1DF4-46BA-965A-8C16639294F7}" destId="{ECE32C73-DF96-4B8E-AEA2-DBF9E5154466}" srcOrd="0" destOrd="0" presId="urn:microsoft.com/office/officeart/2008/layout/LinedList"/>
    <dgm:cxn modelId="{8EC6F766-CEF4-429A-9789-E2A1A21C0F33}" type="presParOf" srcId="{B7229B1F-1DF4-46BA-965A-8C16639294F7}" destId="{0136F2E7-DD41-47F3-B858-0E866DDC0FBF}" srcOrd="1" destOrd="0" presId="urn:microsoft.com/office/officeart/2008/layout/LinedList"/>
    <dgm:cxn modelId="{1681C12F-31E9-4AAF-9E95-0E11A0B4CFF1}" type="presParOf" srcId="{82034FC6-FD39-4BFE-9996-72D45D4D2BE3}" destId="{A9468E47-0EA0-4DF0-A484-20325D0B9FA8}" srcOrd="12" destOrd="0" presId="urn:microsoft.com/office/officeart/2008/layout/LinedList"/>
    <dgm:cxn modelId="{7A467E6C-EEA7-4AFA-9172-3D85FC16BE8E}" type="presParOf" srcId="{82034FC6-FD39-4BFE-9996-72D45D4D2BE3}" destId="{52C47133-19EA-44D9-905B-2733EC871BFE}" srcOrd="13" destOrd="0" presId="urn:microsoft.com/office/officeart/2008/layout/LinedList"/>
    <dgm:cxn modelId="{E858B5C3-B8A0-4902-9249-AC08C43E9DB1}" type="presParOf" srcId="{52C47133-19EA-44D9-905B-2733EC871BFE}" destId="{7D4238BE-B262-47F4-B7BE-780899D29FFC}" srcOrd="0" destOrd="0" presId="urn:microsoft.com/office/officeart/2008/layout/LinedList"/>
    <dgm:cxn modelId="{B53C6BE9-EF45-4800-BD57-8D7F826E4661}" type="presParOf" srcId="{52C47133-19EA-44D9-905B-2733EC871BFE}" destId="{CE31280D-1B9D-4F1D-B4C5-21A194F53F2C}" srcOrd="1" destOrd="0" presId="urn:microsoft.com/office/officeart/2008/layout/LinedList"/>
    <dgm:cxn modelId="{32DE243B-5339-49A7-91CD-2C1BD7309463}" type="presParOf" srcId="{82034FC6-FD39-4BFE-9996-72D45D4D2BE3}" destId="{7B9F64EE-1EAF-4C80-B21E-63ACA61AAF6D}" srcOrd="14" destOrd="0" presId="urn:microsoft.com/office/officeart/2008/layout/LinedList"/>
    <dgm:cxn modelId="{38781405-4667-4B00-8AC3-B5CB462E4528}" type="presParOf" srcId="{82034FC6-FD39-4BFE-9996-72D45D4D2BE3}" destId="{65EA32EB-81E1-41A3-BDE9-3EA1B2705F67}" srcOrd="15" destOrd="0" presId="urn:microsoft.com/office/officeart/2008/layout/LinedList"/>
    <dgm:cxn modelId="{7425DC2D-12D7-40FC-8E13-DB0E526CCA97}" type="presParOf" srcId="{65EA32EB-81E1-41A3-BDE9-3EA1B2705F67}" destId="{F0241A79-93E8-4056-BBD0-6054F0786799}" srcOrd="0" destOrd="0" presId="urn:microsoft.com/office/officeart/2008/layout/LinedList"/>
    <dgm:cxn modelId="{E238EA4A-F4A5-42A7-B0C9-9AF587613E40}" type="presParOf" srcId="{65EA32EB-81E1-41A3-BDE9-3EA1B2705F67}" destId="{0458199E-EF46-4CB0-A444-6933A75B4997}"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BA3F22-BFA7-46E1-A626-8C971A7E829F}">
      <dsp:nvSpPr>
        <dsp:cNvPr id="0" name=""/>
        <dsp:cNvSpPr/>
      </dsp:nvSpPr>
      <dsp:spPr>
        <a:xfrm>
          <a:off x="2215" y="66700"/>
          <a:ext cx="1757402" cy="1054441"/>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Focus on what will sustain recovery</a:t>
          </a:r>
          <a:endParaRPr lang="en-US" sz="1300" kern="1200"/>
        </a:p>
      </dsp:txBody>
      <dsp:txXfrm>
        <a:off x="2215" y="66700"/>
        <a:ext cx="1757402" cy="1054441"/>
      </dsp:txXfrm>
    </dsp:sp>
    <dsp:sp modelId="{80443DBD-994C-44AF-9DF8-6B9E9519A66D}">
      <dsp:nvSpPr>
        <dsp:cNvPr id="0" name=""/>
        <dsp:cNvSpPr/>
      </dsp:nvSpPr>
      <dsp:spPr>
        <a:xfrm>
          <a:off x="1935357" y="66700"/>
          <a:ext cx="1757402" cy="1054441"/>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Matauranga Maori</a:t>
          </a:r>
          <a:endParaRPr lang="en-US" sz="1300" kern="1200"/>
        </a:p>
      </dsp:txBody>
      <dsp:txXfrm>
        <a:off x="1935357" y="66700"/>
        <a:ext cx="1757402" cy="1054441"/>
      </dsp:txXfrm>
    </dsp:sp>
    <dsp:sp modelId="{E4AD1918-6E8F-4E4C-B213-F46CEDEA70F9}">
      <dsp:nvSpPr>
        <dsp:cNvPr id="0" name=""/>
        <dsp:cNvSpPr/>
      </dsp:nvSpPr>
      <dsp:spPr>
        <a:xfrm>
          <a:off x="3868500" y="66700"/>
          <a:ext cx="1757402" cy="1054441"/>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Access to whenua and whakapapa</a:t>
          </a:r>
          <a:endParaRPr lang="en-US" sz="1300" kern="1200"/>
        </a:p>
      </dsp:txBody>
      <dsp:txXfrm>
        <a:off x="3868500" y="66700"/>
        <a:ext cx="1757402" cy="1054441"/>
      </dsp:txXfrm>
    </dsp:sp>
    <dsp:sp modelId="{F19E100E-3D5C-43A4-A4CA-DAADDF994BFB}">
      <dsp:nvSpPr>
        <dsp:cNvPr id="0" name=""/>
        <dsp:cNvSpPr/>
      </dsp:nvSpPr>
      <dsp:spPr>
        <a:xfrm>
          <a:off x="5801643" y="66700"/>
          <a:ext cx="1757402" cy="1054441"/>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Whanau Ora</a:t>
          </a:r>
          <a:endParaRPr lang="en-US" sz="1300" kern="1200"/>
        </a:p>
      </dsp:txBody>
      <dsp:txXfrm>
        <a:off x="5801643" y="66700"/>
        <a:ext cx="1757402" cy="1054441"/>
      </dsp:txXfrm>
    </dsp:sp>
    <dsp:sp modelId="{0F74B6CF-41F8-4C51-AA29-6313E83318D8}">
      <dsp:nvSpPr>
        <dsp:cNvPr id="0" name=""/>
        <dsp:cNvSpPr/>
      </dsp:nvSpPr>
      <dsp:spPr>
        <a:xfrm>
          <a:off x="2215" y="1296882"/>
          <a:ext cx="1757402" cy="10544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Employment</a:t>
          </a:r>
          <a:endParaRPr lang="en-US" sz="1300" kern="1200"/>
        </a:p>
      </dsp:txBody>
      <dsp:txXfrm>
        <a:off x="2215" y="1296882"/>
        <a:ext cx="1757402" cy="1054441"/>
      </dsp:txXfrm>
    </dsp:sp>
    <dsp:sp modelId="{100ECD89-E28C-4729-8D23-1B0692D5A905}">
      <dsp:nvSpPr>
        <dsp:cNvPr id="0" name=""/>
        <dsp:cNvSpPr/>
      </dsp:nvSpPr>
      <dsp:spPr>
        <a:xfrm>
          <a:off x="1896009" y="1305349"/>
          <a:ext cx="1757402" cy="1054441"/>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Education</a:t>
          </a:r>
          <a:endParaRPr lang="en-US" sz="1300" kern="1200"/>
        </a:p>
      </dsp:txBody>
      <dsp:txXfrm>
        <a:off x="1896009" y="1305349"/>
        <a:ext cx="1757402" cy="1054441"/>
      </dsp:txXfrm>
    </dsp:sp>
    <dsp:sp modelId="{D7BB0296-EA66-4B30-A9DB-9B1221B7602F}">
      <dsp:nvSpPr>
        <dsp:cNvPr id="0" name=""/>
        <dsp:cNvSpPr/>
      </dsp:nvSpPr>
      <dsp:spPr>
        <a:xfrm>
          <a:off x="3868500" y="1296882"/>
          <a:ext cx="1757402" cy="1054441"/>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Achievement and purposeful activities</a:t>
          </a:r>
          <a:endParaRPr lang="en-US" sz="1300" kern="1200"/>
        </a:p>
      </dsp:txBody>
      <dsp:txXfrm>
        <a:off x="3868500" y="1296882"/>
        <a:ext cx="1757402" cy="1054441"/>
      </dsp:txXfrm>
    </dsp:sp>
    <dsp:sp modelId="{07211F6C-916C-461F-89AD-68F2D2BB8BF3}">
      <dsp:nvSpPr>
        <dsp:cNvPr id="0" name=""/>
        <dsp:cNvSpPr/>
      </dsp:nvSpPr>
      <dsp:spPr>
        <a:xfrm>
          <a:off x="5801643" y="1296882"/>
          <a:ext cx="1757402" cy="1054441"/>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Being included in communities</a:t>
          </a:r>
          <a:endParaRPr lang="en-US" sz="1300" kern="1200"/>
        </a:p>
      </dsp:txBody>
      <dsp:txXfrm>
        <a:off x="5801643" y="1296882"/>
        <a:ext cx="1757402" cy="1054441"/>
      </dsp:txXfrm>
    </dsp:sp>
    <dsp:sp modelId="{523FC6EB-EE42-44BC-A117-C864195E8744}">
      <dsp:nvSpPr>
        <dsp:cNvPr id="0" name=""/>
        <dsp:cNvSpPr/>
      </dsp:nvSpPr>
      <dsp:spPr>
        <a:xfrm>
          <a:off x="2215" y="2527064"/>
          <a:ext cx="1757402" cy="1054441"/>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Instill hope</a:t>
          </a:r>
          <a:endParaRPr lang="en-US" sz="1300" kern="1200"/>
        </a:p>
      </dsp:txBody>
      <dsp:txXfrm>
        <a:off x="2215" y="2527064"/>
        <a:ext cx="1757402" cy="1054441"/>
      </dsp:txXfrm>
    </dsp:sp>
    <dsp:sp modelId="{C681392C-9CED-4147-86F6-9429D2109269}">
      <dsp:nvSpPr>
        <dsp:cNvPr id="0" name=""/>
        <dsp:cNvSpPr/>
      </dsp:nvSpPr>
      <dsp:spPr>
        <a:xfrm>
          <a:off x="1944883" y="2514263"/>
          <a:ext cx="1757402" cy="10544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Being responsive to Tangata Whaiora &amp; Whanau </a:t>
          </a:r>
          <a:endParaRPr lang="en-US" sz="1300" kern="1200"/>
        </a:p>
      </dsp:txBody>
      <dsp:txXfrm>
        <a:off x="1944883" y="2514263"/>
        <a:ext cx="1757402" cy="1054441"/>
      </dsp:txXfrm>
    </dsp:sp>
    <dsp:sp modelId="{5B95A752-4A99-488A-81AF-52AF7713E04D}">
      <dsp:nvSpPr>
        <dsp:cNvPr id="0" name=""/>
        <dsp:cNvSpPr/>
      </dsp:nvSpPr>
      <dsp:spPr>
        <a:xfrm>
          <a:off x="3868500" y="2527064"/>
          <a:ext cx="1757402" cy="1054441"/>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Promotion &amp; prevention</a:t>
          </a:r>
          <a:endParaRPr lang="en-US" sz="1300" kern="1200"/>
        </a:p>
      </dsp:txBody>
      <dsp:txXfrm>
        <a:off x="3868500" y="2527064"/>
        <a:ext cx="1757402" cy="1054441"/>
      </dsp:txXfrm>
    </dsp:sp>
    <dsp:sp modelId="{B7DD1F63-9085-442B-BBE1-2A188A5478ED}">
      <dsp:nvSpPr>
        <dsp:cNvPr id="0" name=""/>
        <dsp:cNvSpPr/>
      </dsp:nvSpPr>
      <dsp:spPr>
        <a:xfrm>
          <a:off x="5801643" y="2527064"/>
          <a:ext cx="1757402" cy="1054441"/>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Early intervention</a:t>
          </a:r>
          <a:endParaRPr lang="en-US" sz="1300" kern="1200"/>
        </a:p>
      </dsp:txBody>
      <dsp:txXfrm>
        <a:off x="5801643" y="2527064"/>
        <a:ext cx="1757402" cy="1054441"/>
      </dsp:txXfrm>
    </dsp:sp>
    <dsp:sp modelId="{A8560E76-E0DA-4D3A-87EC-C10133CC6876}">
      <dsp:nvSpPr>
        <dsp:cNvPr id="0" name=""/>
        <dsp:cNvSpPr/>
      </dsp:nvSpPr>
      <dsp:spPr>
        <a:xfrm>
          <a:off x="1935357" y="3757245"/>
          <a:ext cx="1757402" cy="1054441"/>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Not about fixing things but building on strengths</a:t>
          </a:r>
          <a:endParaRPr lang="en-US" sz="1300" kern="1200"/>
        </a:p>
      </dsp:txBody>
      <dsp:txXfrm>
        <a:off x="1935357" y="3757245"/>
        <a:ext cx="1757402" cy="1054441"/>
      </dsp:txXfrm>
    </dsp:sp>
    <dsp:sp modelId="{5BB747D3-C47D-4489-A979-919AC6E946C7}">
      <dsp:nvSpPr>
        <dsp:cNvPr id="0" name=""/>
        <dsp:cNvSpPr/>
      </dsp:nvSpPr>
      <dsp:spPr>
        <a:xfrm>
          <a:off x="3868500" y="3757245"/>
          <a:ext cx="1757402" cy="1054441"/>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Workforce/Community development</a:t>
          </a:r>
          <a:endParaRPr lang="en-US" sz="1300" kern="1200"/>
        </a:p>
      </dsp:txBody>
      <dsp:txXfrm>
        <a:off x="3868500" y="3757245"/>
        <a:ext cx="1757402" cy="10544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5B927-08EF-4C97-9927-BE603DDCB373}">
      <dsp:nvSpPr>
        <dsp:cNvPr id="0" name=""/>
        <dsp:cNvSpPr/>
      </dsp:nvSpPr>
      <dsp:spPr>
        <a:xfrm>
          <a:off x="0" y="0"/>
          <a:ext cx="6692748" cy="0"/>
        </a:xfrm>
        <a:prstGeom prst="line">
          <a:avLst/>
        </a:prstGeom>
        <a:gradFill rotWithShape="0">
          <a:gsLst>
            <a:gs pos="0">
              <a:schemeClr val="accent2">
                <a:hueOff val="0"/>
                <a:satOff val="0"/>
                <a:lumOff val="0"/>
                <a:alphaOff val="0"/>
                <a:tint val="94000"/>
                <a:satMod val="105000"/>
                <a:lumMod val="102000"/>
              </a:schemeClr>
            </a:gs>
            <a:gs pos="100000">
              <a:schemeClr val="accent2">
                <a:hueOff val="0"/>
                <a:satOff val="0"/>
                <a:lumOff val="0"/>
                <a:alphaOff val="0"/>
                <a:shade val="74000"/>
                <a:satMod val="128000"/>
                <a:lumMod val="100000"/>
              </a:schemeClr>
            </a:gs>
          </a:gsLst>
          <a:lin ang="5400000" scaled="0"/>
        </a:gradFill>
        <a:ln w="9525"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3DFD42CD-6817-469B-8DF0-55ABD9CBBCB3}">
      <dsp:nvSpPr>
        <dsp:cNvPr id="0" name=""/>
        <dsp:cNvSpPr/>
      </dsp:nvSpPr>
      <dsp:spPr>
        <a:xfrm>
          <a:off x="0" y="0"/>
          <a:ext cx="6692748" cy="531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NZ" sz="1600" kern="1200"/>
            <a:t>Increasing skills to care for self</a:t>
          </a:r>
          <a:br>
            <a:rPr lang="en-NZ" sz="1600" kern="1200"/>
          </a:br>
          <a:endParaRPr lang="en-US" sz="1600" kern="1200" dirty="0"/>
        </a:p>
      </dsp:txBody>
      <dsp:txXfrm>
        <a:off x="0" y="0"/>
        <a:ext cx="6692748" cy="531877"/>
      </dsp:txXfrm>
    </dsp:sp>
    <dsp:sp modelId="{CFB3A184-57F4-4CE6-84CA-69C704A90C55}">
      <dsp:nvSpPr>
        <dsp:cNvPr id="0" name=""/>
        <dsp:cNvSpPr/>
      </dsp:nvSpPr>
      <dsp:spPr>
        <a:xfrm>
          <a:off x="0" y="531878"/>
          <a:ext cx="6692748" cy="0"/>
        </a:xfrm>
        <a:prstGeom prst="line">
          <a:avLst/>
        </a:prstGeom>
        <a:gradFill rotWithShape="0">
          <a:gsLst>
            <a:gs pos="0">
              <a:schemeClr val="accent2">
                <a:hueOff val="-136482"/>
                <a:satOff val="-3105"/>
                <a:lumOff val="-812"/>
                <a:alphaOff val="0"/>
                <a:tint val="94000"/>
                <a:satMod val="105000"/>
                <a:lumMod val="102000"/>
              </a:schemeClr>
            </a:gs>
            <a:gs pos="100000">
              <a:schemeClr val="accent2">
                <a:hueOff val="-136482"/>
                <a:satOff val="-3105"/>
                <a:lumOff val="-812"/>
                <a:alphaOff val="0"/>
                <a:shade val="74000"/>
                <a:satMod val="128000"/>
                <a:lumMod val="100000"/>
              </a:schemeClr>
            </a:gs>
          </a:gsLst>
          <a:lin ang="5400000" scaled="0"/>
        </a:gradFill>
        <a:ln w="9525" cap="flat" cmpd="sng" algn="ctr">
          <a:solidFill>
            <a:schemeClr val="accent2">
              <a:hueOff val="-136482"/>
              <a:satOff val="-3105"/>
              <a:lumOff val="-812"/>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44156327-571E-4010-A015-B6E68AEE9696}">
      <dsp:nvSpPr>
        <dsp:cNvPr id="0" name=""/>
        <dsp:cNvSpPr/>
      </dsp:nvSpPr>
      <dsp:spPr>
        <a:xfrm>
          <a:off x="0" y="531877"/>
          <a:ext cx="6692748" cy="531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NZ" sz="1600" kern="1200"/>
            <a:t>Meaningful, visible participation in the community </a:t>
          </a:r>
          <a:br>
            <a:rPr lang="en-NZ" sz="1600" kern="1200"/>
          </a:br>
          <a:endParaRPr lang="en-US" sz="1600" kern="1200" dirty="0"/>
        </a:p>
      </dsp:txBody>
      <dsp:txXfrm>
        <a:off x="0" y="531877"/>
        <a:ext cx="6692748" cy="531877"/>
      </dsp:txXfrm>
    </dsp:sp>
    <dsp:sp modelId="{507397F8-2B3C-45E5-A3FF-5333063D5113}">
      <dsp:nvSpPr>
        <dsp:cNvPr id="0" name=""/>
        <dsp:cNvSpPr/>
      </dsp:nvSpPr>
      <dsp:spPr>
        <a:xfrm>
          <a:off x="0" y="1063756"/>
          <a:ext cx="6692748" cy="0"/>
        </a:xfrm>
        <a:prstGeom prst="line">
          <a:avLst/>
        </a:prstGeom>
        <a:gradFill rotWithShape="0">
          <a:gsLst>
            <a:gs pos="0">
              <a:schemeClr val="accent2">
                <a:hueOff val="-272963"/>
                <a:satOff val="-6210"/>
                <a:lumOff val="-1625"/>
                <a:alphaOff val="0"/>
                <a:tint val="94000"/>
                <a:satMod val="105000"/>
                <a:lumMod val="102000"/>
              </a:schemeClr>
            </a:gs>
            <a:gs pos="100000">
              <a:schemeClr val="accent2">
                <a:hueOff val="-272963"/>
                <a:satOff val="-6210"/>
                <a:lumOff val="-1625"/>
                <a:alphaOff val="0"/>
                <a:shade val="74000"/>
                <a:satMod val="128000"/>
                <a:lumMod val="100000"/>
              </a:schemeClr>
            </a:gs>
          </a:gsLst>
          <a:lin ang="5400000" scaled="0"/>
        </a:gradFill>
        <a:ln w="9525" cap="flat" cmpd="sng" algn="ctr">
          <a:solidFill>
            <a:schemeClr val="accent2">
              <a:hueOff val="-272963"/>
              <a:satOff val="-6210"/>
              <a:lumOff val="-1625"/>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54F58294-664D-410F-8F62-CFA294E73E97}">
      <dsp:nvSpPr>
        <dsp:cNvPr id="0" name=""/>
        <dsp:cNvSpPr/>
      </dsp:nvSpPr>
      <dsp:spPr>
        <a:xfrm>
          <a:off x="0" y="1063755"/>
          <a:ext cx="6692748" cy="531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NZ" sz="1600" kern="1200"/>
            <a:t>Decrease of stigma and discrimination </a:t>
          </a:r>
          <a:br>
            <a:rPr lang="en-NZ" sz="1600" b="1" kern="1200"/>
          </a:br>
          <a:endParaRPr lang="en-US" sz="1600" kern="1200" dirty="0"/>
        </a:p>
      </dsp:txBody>
      <dsp:txXfrm>
        <a:off x="0" y="1063755"/>
        <a:ext cx="6692748" cy="531877"/>
      </dsp:txXfrm>
    </dsp:sp>
    <dsp:sp modelId="{1C8293EA-F045-4C0A-BE5F-DB005DDA951B}">
      <dsp:nvSpPr>
        <dsp:cNvPr id="0" name=""/>
        <dsp:cNvSpPr/>
      </dsp:nvSpPr>
      <dsp:spPr>
        <a:xfrm>
          <a:off x="0" y="1595634"/>
          <a:ext cx="6692748" cy="0"/>
        </a:xfrm>
        <a:prstGeom prst="line">
          <a:avLst/>
        </a:prstGeom>
        <a:gradFill rotWithShape="0">
          <a:gsLst>
            <a:gs pos="0">
              <a:schemeClr val="accent2">
                <a:hueOff val="-409445"/>
                <a:satOff val="-9315"/>
                <a:lumOff val="-2437"/>
                <a:alphaOff val="0"/>
                <a:tint val="94000"/>
                <a:satMod val="105000"/>
                <a:lumMod val="102000"/>
              </a:schemeClr>
            </a:gs>
            <a:gs pos="100000">
              <a:schemeClr val="accent2">
                <a:hueOff val="-409445"/>
                <a:satOff val="-9315"/>
                <a:lumOff val="-2437"/>
                <a:alphaOff val="0"/>
                <a:shade val="74000"/>
                <a:satMod val="128000"/>
                <a:lumMod val="100000"/>
              </a:schemeClr>
            </a:gs>
          </a:gsLst>
          <a:lin ang="5400000" scaled="0"/>
        </a:gradFill>
        <a:ln w="9525" cap="flat" cmpd="sng" algn="ctr">
          <a:solidFill>
            <a:schemeClr val="accent2">
              <a:hueOff val="-409445"/>
              <a:satOff val="-9315"/>
              <a:lumOff val="-2437"/>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DDDE282E-C074-4920-986F-857E76DD1EF9}">
      <dsp:nvSpPr>
        <dsp:cNvPr id="0" name=""/>
        <dsp:cNvSpPr/>
      </dsp:nvSpPr>
      <dsp:spPr>
        <a:xfrm>
          <a:off x="0" y="1595633"/>
          <a:ext cx="6692748" cy="531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NZ" sz="1600" kern="1200"/>
            <a:t>Functional, reciprocal relationships with whanau, and the community  </a:t>
          </a:r>
          <a:endParaRPr lang="en-US" sz="1600" kern="1200" dirty="0"/>
        </a:p>
      </dsp:txBody>
      <dsp:txXfrm>
        <a:off x="0" y="1595633"/>
        <a:ext cx="6692748" cy="531877"/>
      </dsp:txXfrm>
    </dsp:sp>
    <dsp:sp modelId="{4526C378-8848-418A-96CE-1B33EC38839C}">
      <dsp:nvSpPr>
        <dsp:cNvPr id="0" name=""/>
        <dsp:cNvSpPr/>
      </dsp:nvSpPr>
      <dsp:spPr>
        <a:xfrm>
          <a:off x="0" y="2127512"/>
          <a:ext cx="6692748" cy="0"/>
        </a:xfrm>
        <a:prstGeom prst="line">
          <a:avLst/>
        </a:prstGeom>
        <a:gradFill rotWithShape="0">
          <a:gsLst>
            <a:gs pos="0">
              <a:schemeClr val="accent2">
                <a:hueOff val="-545926"/>
                <a:satOff val="-12419"/>
                <a:lumOff val="-3249"/>
                <a:alphaOff val="0"/>
                <a:tint val="94000"/>
                <a:satMod val="105000"/>
                <a:lumMod val="102000"/>
              </a:schemeClr>
            </a:gs>
            <a:gs pos="100000">
              <a:schemeClr val="accent2">
                <a:hueOff val="-545926"/>
                <a:satOff val="-12419"/>
                <a:lumOff val="-3249"/>
                <a:alphaOff val="0"/>
                <a:shade val="74000"/>
                <a:satMod val="128000"/>
                <a:lumMod val="100000"/>
              </a:schemeClr>
            </a:gs>
          </a:gsLst>
          <a:lin ang="5400000" scaled="0"/>
        </a:gradFill>
        <a:ln w="9525" cap="flat" cmpd="sng" algn="ctr">
          <a:solidFill>
            <a:schemeClr val="accent2">
              <a:hueOff val="-545926"/>
              <a:satOff val="-12419"/>
              <a:lumOff val="-3249"/>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3394305D-6442-40E3-BB03-3564A4D006C2}">
      <dsp:nvSpPr>
        <dsp:cNvPr id="0" name=""/>
        <dsp:cNvSpPr/>
      </dsp:nvSpPr>
      <dsp:spPr>
        <a:xfrm>
          <a:off x="0" y="2127511"/>
          <a:ext cx="6692748" cy="531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NZ" sz="1600" kern="1200"/>
            <a:t>Achievement of  Tangata whaiora and whanau own goals and aspirations </a:t>
          </a:r>
          <a:endParaRPr lang="en-US" sz="1600" kern="1200" dirty="0"/>
        </a:p>
      </dsp:txBody>
      <dsp:txXfrm>
        <a:off x="0" y="2127511"/>
        <a:ext cx="6692748" cy="531877"/>
      </dsp:txXfrm>
    </dsp:sp>
    <dsp:sp modelId="{6820ED8C-84B5-4758-9476-3D1EB8897019}">
      <dsp:nvSpPr>
        <dsp:cNvPr id="0" name=""/>
        <dsp:cNvSpPr/>
      </dsp:nvSpPr>
      <dsp:spPr>
        <a:xfrm>
          <a:off x="0" y="2659390"/>
          <a:ext cx="6692748" cy="0"/>
        </a:xfrm>
        <a:prstGeom prst="line">
          <a:avLst/>
        </a:prstGeom>
        <a:gradFill rotWithShape="0">
          <a:gsLst>
            <a:gs pos="0">
              <a:schemeClr val="accent2">
                <a:hueOff val="-682408"/>
                <a:satOff val="-15524"/>
                <a:lumOff val="-4061"/>
                <a:alphaOff val="0"/>
                <a:tint val="94000"/>
                <a:satMod val="105000"/>
                <a:lumMod val="102000"/>
              </a:schemeClr>
            </a:gs>
            <a:gs pos="100000">
              <a:schemeClr val="accent2">
                <a:hueOff val="-682408"/>
                <a:satOff val="-15524"/>
                <a:lumOff val="-4061"/>
                <a:alphaOff val="0"/>
                <a:shade val="74000"/>
                <a:satMod val="128000"/>
                <a:lumMod val="100000"/>
              </a:schemeClr>
            </a:gs>
          </a:gsLst>
          <a:lin ang="5400000" scaled="0"/>
        </a:gradFill>
        <a:ln w="9525" cap="flat" cmpd="sng" algn="ctr">
          <a:solidFill>
            <a:schemeClr val="accent2">
              <a:hueOff val="-682408"/>
              <a:satOff val="-15524"/>
              <a:lumOff val="-4061"/>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ECE32C73-DF96-4B8E-AEA2-DBF9E5154466}">
      <dsp:nvSpPr>
        <dsp:cNvPr id="0" name=""/>
        <dsp:cNvSpPr/>
      </dsp:nvSpPr>
      <dsp:spPr>
        <a:xfrm>
          <a:off x="0" y="2659389"/>
          <a:ext cx="6692748" cy="531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NZ" sz="1600" kern="1200"/>
            <a:t>Enhance the cultural identity  of Maori </a:t>
          </a:r>
          <a:endParaRPr lang="en-US" sz="1600" kern="1200" dirty="0"/>
        </a:p>
      </dsp:txBody>
      <dsp:txXfrm>
        <a:off x="0" y="2659389"/>
        <a:ext cx="6692748" cy="531877"/>
      </dsp:txXfrm>
    </dsp:sp>
    <dsp:sp modelId="{A9468E47-0EA0-4DF0-A484-20325D0B9FA8}">
      <dsp:nvSpPr>
        <dsp:cNvPr id="0" name=""/>
        <dsp:cNvSpPr/>
      </dsp:nvSpPr>
      <dsp:spPr>
        <a:xfrm>
          <a:off x="0" y="3191268"/>
          <a:ext cx="6692748" cy="0"/>
        </a:xfrm>
        <a:prstGeom prst="line">
          <a:avLst/>
        </a:prstGeom>
        <a:gradFill rotWithShape="0">
          <a:gsLst>
            <a:gs pos="0">
              <a:schemeClr val="accent2">
                <a:hueOff val="-818889"/>
                <a:satOff val="-18629"/>
                <a:lumOff val="-4874"/>
                <a:alphaOff val="0"/>
                <a:tint val="94000"/>
                <a:satMod val="105000"/>
                <a:lumMod val="102000"/>
              </a:schemeClr>
            </a:gs>
            <a:gs pos="100000">
              <a:schemeClr val="accent2">
                <a:hueOff val="-818889"/>
                <a:satOff val="-18629"/>
                <a:lumOff val="-4874"/>
                <a:alphaOff val="0"/>
                <a:shade val="74000"/>
                <a:satMod val="128000"/>
                <a:lumMod val="100000"/>
              </a:schemeClr>
            </a:gs>
          </a:gsLst>
          <a:lin ang="5400000" scaled="0"/>
        </a:gradFill>
        <a:ln w="9525" cap="flat" cmpd="sng" algn="ctr">
          <a:solidFill>
            <a:schemeClr val="accent2">
              <a:hueOff val="-818889"/>
              <a:satOff val="-18629"/>
              <a:lumOff val="-4874"/>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7D4238BE-B262-47F4-B7BE-780899D29FFC}">
      <dsp:nvSpPr>
        <dsp:cNvPr id="0" name=""/>
        <dsp:cNvSpPr/>
      </dsp:nvSpPr>
      <dsp:spPr>
        <a:xfrm>
          <a:off x="0" y="3191268"/>
          <a:ext cx="6692748" cy="531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NZ" sz="1600" kern="1200"/>
            <a:t>Providing access to Maori healing pathways</a:t>
          </a:r>
          <a:endParaRPr lang="en-US" sz="1600" kern="1200" dirty="0"/>
        </a:p>
      </dsp:txBody>
      <dsp:txXfrm>
        <a:off x="0" y="3191268"/>
        <a:ext cx="6692748" cy="531877"/>
      </dsp:txXfrm>
    </dsp:sp>
    <dsp:sp modelId="{7B9F64EE-1EAF-4C80-B21E-63ACA61AAF6D}">
      <dsp:nvSpPr>
        <dsp:cNvPr id="0" name=""/>
        <dsp:cNvSpPr/>
      </dsp:nvSpPr>
      <dsp:spPr>
        <a:xfrm>
          <a:off x="0" y="3723146"/>
          <a:ext cx="6692748" cy="0"/>
        </a:xfrm>
        <a:prstGeom prst="line">
          <a:avLst/>
        </a:prstGeom>
        <a:gradFill rotWithShape="0">
          <a:gsLst>
            <a:gs pos="0">
              <a:schemeClr val="accent2">
                <a:hueOff val="-955371"/>
                <a:satOff val="-21734"/>
                <a:lumOff val="-5686"/>
                <a:alphaOff val="0"/>
                <a:tint val="94000"/>
                <a:satMod val="105000"/>
                <a:lumMod val="102000"/>
              </a:schemeClr>
            </a:gs>
            <a:gs pos="100000">
              <a:schemeClr val="accent2">
                <a:hueOff val="-955371"/>
                <a:satOff val="-21734"/>
                <a:lumOff val="-5686"/>
                <a:alphaOff val="0"/>
                <a:shade val="74000"/>
                <a:satMod val="128000"/>
                <a:lumMod val="100000"/>
              </a:schemeClr>
            </a:gs>
          </a:gsLst>
          <a:lin ang="5400000" scaled="0"/>
        </a:gradFill>
        <a:ln w="9525" cap="flat" cmpd="sng" algn="ctr">
          <a:solidFill>
            <a:schemeClr val="accent2">
              <a:hueOff val="-955371"/>
              <a:satOff val="-21734"/>
              <a:lumOff val="-5686"/>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F0241A79-93E8-4056-BBD0-6054F0786799}">
      <dsp:nvSpPr>
        <dsp:cNvPr id="0" name=""/>
        <dsp:cNvSpPr/>
      </dsp:nvSpPr>
      <dsp:spPr>
        <a:xfrm>
          <a:off x="0" y="3723146"/>
          <a:ext cx="6692748" cy="531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NZ" sz="1600" kern="1200"/>
            <a:t>Being knowledgeable and possessing the required skills for Tangata whaiora and their whanau to reach better outcomes</a:t>
          </a:r>
          <a:endParaRPr lang="en-US" sz="1600" kern="1200" dirty="0"/>
        </a:p>
      </dsp:txBody>
      <dsp:txXfrm>
        <a:off x="0" y="3723146"/>
        <a:ext cx="6692748" cy="53187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2AD571E-29CD-4251-9BB9-FD49D9DFF76D}" type="datetimeFigureOut">
              <a:rPr lang="en-US" smtClean="0"/>
              <a:t>4/30/2025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E6C8CA9-2955-4628-AB07-F65AFD58F2EA}" type="slidenum">
              <a:rPr lang="en-US" smtClean="0"/>
              <a:t>‹#›</a:t>
            </a:fld>
            <a:endParaRPr lang="en-US"/>
          </a:p>
        </p:txBody>
      </p:sp>
    </p:spTree>
    <p:extLst>
      <p:ext uri="{BB962C8B-B14F-4D97-AF65-F5344CB8AC3E}">
        <p14:creationId xmlns:p14="http://schemas.microsoft.com/office/powerpoint/2010/main" val="2166742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4CFADF-5F82-46D2-B145-AAF9FFD93C70}" type="slidenum">
              <a:rPr lang="en-US" smtClean="0"/>
              <a:t>5</a:t>
            </a:fld>
            <a:endParaRPr lang="en-US" dirty="0"/>
          </a:p>
        </p:txBody>
      </p:sp>
    </p:spTree>
    <p:extLst>
      <p:ext uri="{BB962C8B-B14F-4D97-AF65-F5344CB8AC3E}">
        <p14:creationId xmlns:p14="http://schemas.microsoft.com/office/powerpoint/2010/main" val="3726553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cap="all" dirty="0"/>
              <a:t>2014 The Toitu te Ora service takes a collaborative approach with referrals from the Department of Corrections Community Probation Services’ sites across the MidCentral District.  </a:t>
            </a:r>
            <a:endParaRPr lang="en-US" b="1" cap="all" dirty="0"/>
          </a:p>
          <a:p>
            <a:r>
              <a:rPr lang="en-NZ" cap="all" dirty="0"/>
              <a:t>Toitu: To substantiate, to embed</a:t>
            </a:r>
            <a:endParaRPr lang="en-US" b="1" cap="all" dirty="0"/>
          </a:p>
          <a:p>
            <a:r>
              <a:rPr lang="en-NZ" cap="all" dirty="0"/>
              <a:t>Ora: Wellbeing, cycle of change, life changes, improvement   </a:t>
            </a:r>
            <a:endParaRPr lang="en-US" b="1" cap="all" dirty="0"/>
          </a:p>
          <a:p>
            <a:endParaRPr lang="en-US" dirty="0"/>
          </a:p>
        </p:txBody>
      </p:sp>
      <p:sp>
        <p:nvSpPr>
          <p:cNvPr id="4" name="Slide Number Placeholder 3"/>
          <p:cNvSpPr>
            <a:spLocks noGrp="1"/>
          </p:cNvSpPr>
          <p:nvPr>
            <p:ph type="sldNum" sz="quarter" idx="10"/>
          </p:nvPr>
        </p:nvSpPr>
        <p:spPr/>
        <p:txBody>
          <a:bodyPr/>
          <a:lstStyle/>
          <a:p>
            <a:fld id="{5E6C8CA9-2955-4628-AB07-F65AFD58F2EA}" type="slidenum">
              <a:rPr lang="en-US" smtClean="0"/>
              <a:t>6</a:t>
            </a:fld>
            <a:endParaRPr lang="en-US" dirty="0"/>
          </a:p>
        </p:txBody>
      </p:sp>
    </p:spTree>
    <p:extLst>
      <p:ext uri="{BB962C8B-B14F-4D97-AF65-F5344CB8AC3E}">
        <p14:creationId xmlns:p14="http://schemas.microsoft.com/office/powerpoint/2010/main" val="860096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dirty="0">
                <a:solidFill>
                  <a:srgbClr val="000000"/>
                </a:solidFill>
                <a:effectLst/>
                <a:latin typeface="Calibri" panose="020F0502020204030204" pitchFamily="34" charset="0"/>
              </a:rPr>
              <a:t>86,</a:t>
            </a:r>
            <a:r>
              <a:rPr lang="en-GB" dirty="0"/>
              <a:t> </a:t>
            </a:r>
            <a:r>
              <a:rPr lang="en-GB" sz="1800" b="0" i="0" u="none" strike="noStrike" dirty="0">
                <a:solidFill>
                  <a:srgbClr val="000000"/>
                </a:solidFill>
                <a:effectLst/>
                <a:latin typeface="Calibri" panose="020F0502020204030204" pitchFamily="34" charset="0"/>
              </a:rPr>
              <a:t>103,</a:t>
            </a:r>
            <a:r>
              <a:rPr lang="en-GB" dirty="0"/>
              <a:t> </a:t>
            </a:r>
            <a:r>
              <a:rPr lang="en-GB" sz="1800" b="0" i="0" u="none" strike="noStrike" dirty="0">
                <a:solidFill>
                  <a:srgbClr val="000000"/>
                </a:solidFill>
                <a:effectLst/>
                <a:latin typeface="Calibri" panose="020F0502020204030204" pitchFamily="34" charset="0"/>
              </a:rPr>
              <a:t>7,</a:t>
            </a:r>
            <a:r>
              <a:rPr lang="en-GB" dirty="0"/>
              <a:t> </a:t>
            </a:r>
            <a:r>
              <a:rPr lang="en-GB" sz="1800" b="0" i="0" u="none" strike="noStrike" dirty="0">
                <a:solidFill>
                  <a:srgbClr val="000000"/>
                </a:solidFill>
                <a:effectLst/>
                <a:latin typeface="Calibri" panose="020F0502020204030204" pitchFamily="34" charset="0"/>
              </a:rPr>
              <a:t>69,</a:t>
            </a:r>
            <a:r>
              <a:rPr lang="en-GB" dirty="0"/>
              <a:t> </a:t>
            </a:r>
            <a:r>
              <a:rPr lang="en-GB" sz="1800" b="0" i="0" u="none" strike="noStrike" dirty="0">
                <a:solidFill>
                  <a:srgbClr val="000000"/>
                </a:solidFill>
                <a:effectLst/>
                <a:latin typeface="Calibri" panose="020F0502020204030204" pitchFamily="34" charset="0"/>
              </a:rPr>
              <a:t>62</a:t>
            </a:r>
            <a:r>
              <a:rPr lang="en-GB" dirty="0"/>
              <a:t> </a:t>
            </a:r>
            <a:endParaRPr lang="en-US" dirty="0"/>
          </a:p>
        </p:txBody>
      </p:sp>
      <p:sp>
        <p:nvSpPr>
          <p:cNvPr id="4" name="Slide Number Placeholder 3"/>
          <p:cNvSpPr>
            <a:spLocks noGrp="1"/>
          </p:cNvSpPr>
          <p:nvPr>
            <p:ph type="sldNum" sz="quarter" idx="10"/>
          </p:nvPr>
        </p:nvSpPr>
        <p:spPr/>
        <p:txBody>
          <a:bodyPr/>
          <a:lstStyle/>
          <a:p>
            <a:fld id="{5E6C8CA9-2955-4628-AB07-F65AFD58F2EA}" type="slidenum">
              <a:rPr lang="en-US" smtClean="0"/>
              <a:t>10</a:t>
            </a:fld>
            <a:endParaRPr lang="en-US" dirty="0"/>
          </a:p>
        </p:txBody>
      </p:sp>
    </p:spTree>
    <p:extLst>
      <p:ext uri="{BB962C8B-B14F-4D97-AF65-F5344CB8AC3E}">
        <p14:creationId xmlns:p14="http://schemas.microsoft.com/office/powerpoint/2010/main" val="331668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Defining peer support: Peer support was said to be about relationships and mutuality. Part of making those connections rests in understanding peers’ worldviews, and in not judging them. Peer support was described as ‘recovery focused, not maintenance-focused”. </a:t>
            </a:r>
          </a:p>
          <a:p>
            <a:pPr marL="174708" indent="-174708">
              <a:buFont typeface="Arial" panose="020B0604020202020204" pitchFamily="34" charset="0"/>
              <a:buChar char="•"/>
            </a:pPr>
            <a:r>
              <a:rPr lang="en-US" dirty="0"/>
              <a:t>Focus on what will sustain recovery- employment, education , reconnection to whanau, achievement and purposeful activities, as well as being included in communities.</a:t>
            </a:r>
          </a:p>
          <a:p>
            <a:pPr marL="174708" indent="-174708">
              <a:buFont typeface="Arial" panose="020B0604020202020204" pitchFamily="34" charset="0"/>
              <a:buChar char="•"/>
            </a:pPr>
            <a:r>
              <a:rPr lang="en-US" dirty="0"/>
              <a:t>Instill hope</a:t>
            </a:r>
          </a:p>
          <a:p>
            <a:pPr marL="174708" indent="-174708">
              <a:buFont typeface="Arial" panose="020B0604020202020204" pitchFamily="34" charset="0"/>
              <a:buChar char="•"/>
            </a:pPr>
            <a:r>
              <a:rPr lang="en-US" dirty="0"/>
              <a:t>Not about fixing things but building on strengths</a:t>
            </a:r>
          </a:p>
          <a:p>
            <a:endParaRPr lang="en-US" dirty="0"/>
          </a:p>
        </p:txBody>
      </p:sp>
      <p:sp>
        <p:nvSpPr>
          <p:cNvPr id="4" name="Slide Number Placeholder 3"/>
          <p:cNvSpPr>
            <a:spLocks noGrp="1"/>
          </p:cNvSpPr>
          <p:nvPr>
            <p:ph type="sldNum" sz="quarter" idx="10"/>
          </p:nvPr>
        </p:nvSpPr>
        <p:spPr/>
        <p:txBody>
          <a:bodyPr/>
          <a:lstStyle/>
          <a:p>
            <a:fld id="{5E6C8CA9-2955-4628-AB07-F65AFD58F2EA}" type="slidenum">
              <a:rPr lang="en-US" smtClean="0"/>
              <a:t>11</a:t>
            </a:fld>
            <a:endParaRPr lang="en-US" dirty="0"/>
          </a:p>
        </p:txBody>
      </p:sp>
    </p:spTree>
    <p:extLst>
      <p:ext uri="{BB962C8B-B14F-4D97-AF65-F5344CB8AC3E}">
        <p14:creationId xmlns:p14="http://schemas.microsoft.com/office/powerpoint/2010/main" val="2347966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C8CA9-2955-4628-AB07-F65AFD58F2EA}" type="slidenum">
              <a:rPr lang="en-US" smtClean="0"/>
              <a:t>12</a:t>
            </a:fld>
            <a:endParaRPr lang="en-US" dirty="0"/>
          </a:p>
        </p:txBody>
      </p:sp>
    </p:spTree>
    <p:extLst>
      <p:ext uri="{BB962C8B-B14F-4D97-AF65-F5344CB8AC3E}">
        <p14:creationId xmlns:p14="http://schemas.microsoft.com/office/powerpoint/2010/main" val="36324521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DC8897CA-4BF4-4E6C-A5F8-7A31ADB73408}" type="datetimeFigureOut">
              <a:rPr lang="en-NZ" smtClean="0"/>
              <a:t>30/04/2025</a:t>
            </a:fld>
            <a:endParaRPr lang="en-NZ"/>
          </a:p>
        </p:txBody>
      </p:sp>
      <p:sp>
        <p:nvSpPr>
          <p:cNvPr id="5" name="Footer Placeholder 4"/>
          <p:cNvSpPr>
            <a:spLocks noGrp="1"/>
          </p:cNvSpPr>
          <p:nvPr>
            <p:ph type="ftr" sz="quarter" idx="11"/>
          </p:nvPr>
        </p:nvSpPr>
        <p:spPr>
          <a:xfrm>
            <a:off x="1876424" y="5410201"/>
            <a:ext cx="5124886" cy="365125"/>
          </a:xfrm>
        </p:spPr>
        <p:txBody>
          <a:bodyPr/>
          <a:lstStyle/>
          <a:p>
            <a:endParaRPr lang="en-NZ"/>
          </a:p>
        </p:txBody>
      </p:sp>
      <p:sp>
        <p:nvSpPr>
          <p:cNvPr id="6" name="Slide Number Placeholder 5"/>
          <p:cNvSpPr>
            <a:spLocks noGrp="1"/>
          </p:cNvSpPr>
          <p:nvPr>
            <p:ph type="sldNum" sz="quarter" idx="12"/>
          </p:nvPr>
        </p:nvSpPr>
        <p:spPr>
          <a:xfrm>
            <a:off x="9896911" y="5410199"/>
            <a:ext cx="771089" cy="365125"/>
          </a:xfrm>
        </p:spPr>
        <p:txBody>
          <a:bodyPr/>
          <a:lstStyle/>
          <a:p>
            <a:fld id="{4AC1B510-E37E-45C9-B036-BA2420C6AA8A}" type="slidenum">
              <a:rPr lang="en-NZ" smtClean="0"/>
              <a:t>‹#›</a:t>
            </a:fld>
            <a:endParaRPr lang="en-NZ"/>
          </a:p>
        </p:txBody>
      </p:sp>
    </p:spTree>
    <p:extLst>
      <p:ext uri="{BB962C8B-B14F-4D97-AF65-F5344CB8AC3E}">
        <p14:creationId xmlns:p14="http://schemas.microsoft.com/office/powerpoint/2010/main" val="626518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8897CA-4BF4-4E6C-A5F8-7A31ADB73408}" type="datetimeFigureOut">
              <a:rPr lang="en-NZ" smtClean="0"/>
              <a:t>30/04/2025</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4AC1B510-E37E-45C9-B036-BA2420C6AA8A}" type="slidenum">
              <a:rPr lang="en-NZ" smtClean="0"/>
              <a:t>‹#›</a:t>
            </a:fld>
            <a:endParaRPr lang="en-NZ"/>
          </a:p>
        </p:txBody>
      </p:sp>
    </p:spTree>
    <p:extLst>
      <p:ext uri="{BB962C8B-B14F-4D97-AF65-F5344CB8AC3E}">
        <p14:creationId xmlns:p14="http://schemas.microsoft.com/office/powerpoint/2010/main" val="1741030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8897CA-4BF4-4E6C-A5F8-7A31ADB73408}" type="datetimeFigureOut">
              <a:rPr lang="en-NZ" smtClean="0"/>
              <a:t>30/04/2025</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4AC1B510-E37E-45C9-B036-BA2420C6AA8A}" type="slidenum">
              <a:rPr lang="en-NZ" smtClean="0"/>
              <a:t>‹#›</a:t>
            </a:fld>
            <a:endParaRPr lang="en-NZ"/>
          </a:p>
        </p:txBody>
      </p:sp>
    </p:spTree>
    <p:extLst>
      <p:ext uri="{BB962C8B-B14F-4D97-AF65-F5344CB8AC3E}">
        <p14:creationId xmlns:p14="http://schemas.microsoft.com/office/powerpoint/2010/main" val="572593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8897CA-4BF4-4E6C-A5F8-7A31ADB73408}" type="datetimeFigureOut">
              <a:rPr lang="en-NZ" smtClean="0"/>
              <a:t>30/04/2025</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4AC1B510-E37E-45C9-B036-BA2420C6AA8A}" type="slidenum">
              <a:rPr lang="en-NZ" smtClean="0"/>
              <a:t>‹#›</a:t>
            </a:fld>
            <a:endParaRPr lang="en-NZ"/>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526404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8897CA-4BF4-4E6C-A5F8-7A31ADB73408}" type="datetimeFigureOut">
              <a:rPr lang="en-NZ" smtClean="0"/>
              <a:t>30/04/2025</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4AC1B510-E37E-45C9-B036-BA2420C6AA8A}" type="slidenum">
              <a:rPr lang="en-NZ" smtClean="0"/>
              <a:t>‹#›</a:t>
            </a:fld>
            <a:endParaRPr lang="en-NZ"/>
          </a:p>
        </p:txBody>
      </p:sp>
    </p:spTree>
    <p:extLst>
      <p:ext uri="{BB962C8B-B14F-4D97-AF65-F5344CB8AC3E}">
        <p14:creationId xmlns:p14="http://schemas.microsoft.com/office/powerpoint/2010/main" val="1580489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C8897CA-4BF4-4E6C-A5F8-7A31ADB73408}" type="datetimeFigureOut">
              <a:rPr lang="en-NZ" smtClean="0"/>
              <a:t>30/04/2025</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4AC1B510-E37E-45C9-B036-BA2420C6AA8A}" type="slidenum">
              <a:rPr lang="en-NZ" smtClean="0"/>
              <a:t>‹#›</a:t>
            </a:fld>
            <a:endParaRPr lang="en-NZ"/>
          </a:p>
        </p:txBody>
      </p:sp>
    </p:spTree>
    <p:extLst>
      <p:ext uri="{BB962C8B-B14F-4D97-AF65-F5344CB8AC3E}">
        <p14:creationId xmlns:p14="http://schemas.microsoft.com/office/powerpoint/2010/main" val="2985341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C8897CA-4BF4-4E6C-A5F8-7A31ADB73408}" type="datetimeFigureOut">
              <a:rPr lang="en-NZ" smtClean="0"/>
              <a:t>30/04/2025</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4AC1B510-E37E-45C9-B036-BA2420C6AA8A}" type="slidenum">
              <a:rPr lang="en-NZ" smtClean="0"/>
              <a:t>‹#›</a:t>
            </a:fld>
            <a:endParaRPr lang="en-NZ"/>
          </a:p>
        </p:txBody>
      </p:sp>
    </p:spTree>
    <p:extLst>
      <p:ext uri="{BB962C8B-B14F-4D97-AF65-F5344CB8AC3E}">
        <p14:creationId xmlns:p14="http://schemas.microsoft.com/office/powerpoint/2010/main" val="22263282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8897CA-4BF4-4E6C-A5F8-7A31ADB73408}" type="datetimeFigureOut">
              <a:rPr lang="en-NZ" smtClean="0"/>
              <a:t>30/04/2025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AC1B510-E37E-45C9-B036-BA2420C6AA8A}" type="slidenum">
              <a:rPr lang="en-NZ" smtClean="0"/>
              <a:t>‹#›</a:t>
            </a:fld>
            <a:endParaRPr lang="en-NZ"/>
          </a:p>
        </p:txBody>
      </p:sp>
    </p:spTree>
    <p:extLst>
      <p:ext uri="{BB962C8B-B14F-4D97-AF65-F5344CB8AC3E}">
        <p14:creationId xmlns:p14="http://schemas.microsoft.com/office/powerpoint/2010/main" val="3683337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8897CA-4BF4-4E6C-A5F8-7A31ADB73408}" type="datetimeFigureOut">
              <a:rPr lang="en-NZ" smtClean="0"/>
              <a:t>30/04/2025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AC1B510-E37E-45C9-B036-BA2420C6AA8A}" type="slidenum">
              <a:rPr lang="en-NZ" smtClean="0"/>
              <a:t>‹#›</a:t>
            </a:fld>
            <a:endParaRPr lang="en-NZ"/>
          </a:p>
        </p:txBody>
      </p:sp>
    </p:spTree>
    <p:extLst>
      <p:ext uri="{BB962C8B-B14F-4D97-AF65-F5344CB8AC3E}">
        <p14:creationId xmlns:p14="http://schemas.microsoft.com/office/powerpoint/2010/main" val="1837190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8897CA-4BF4-4E6C-A5F8-7A31ADB73408}" type="datetimeFigureOut">
              <a:rPr lang="en-NZ" smtClean="0"/>
              <a:t>30/04/2025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AC1B510-E37E-45C9-B036-BA2420C6AA8A}" type="slidenum">
              <a:rPr lang="en-NZ" smtClean="0"/>
              <a:t>‹#›</a:t>
            </a:fld>
            <a:endParaRPr lang="en-NZ"/>
          </a:p>
        </p:txBody>
      </p:sp>
    </p:spTree>
    <p:extLst>
      <p:ext uri="{BB962C8B-B14F-4D97-AF65-F5344CB8AC3E}">
        <p14:creationId xmlns:p14="http://schemas.microsoft.com/office/powerpoint/2010/main" val="3623221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8897CA-4BF4-4E6C-A5F8-7A31ADB73408}" type="datetimeFigureOut">
              <a:rPr lang="en-NZ" smtClean="0"/>
              <a:t>30/04/2025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AC1B510-E37E-45C9-B036-BA2420C6AA8A}" type="slidenum">
              <a:rPr lang="en-NZ" smtClean="0"/>
              <a:t>‹#›</a:t>
            </a:fld>
            <a:endParaRPr lang="en-NZ"/>
          </a:p>
        </p:txBody>
      </p:sp>
    </p:spTree>
    <p:extLst>
      <p:ext uri="{BB962C8B-B14F-4D97-AF65-F5344CB8AC3E}">
        <p14:creationId xmlns:p14="http://schemas.microsoft.com/office/powerpoint/2010/main" val="1137377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8897CA-4BF4-4E6C-A5F8-7A31ADB73408}" type="datetimeFigureOut">
              <a:rPr lang="en-NZ" smtClean="0"/>
              <a:t>30/04/2025</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4AC1B510-E37E-45C9-B036-BA2420C6AA8A}" type="slidenum">
              <a:rPr lang="en-NZ" smtClean="0"/>
              <a:t>‹#›</a:t>
            </a:fld>
            <a:endParaRPr lang="en-NZ"/>
          </a:p>
        </p:txBody>
      </p:sp>
    </p:spTree>
    <p:extLst>
      <p:ext uri="{BB962C8B-B14F-4D97-AF65-F5344CB8AC3E}">
        <p14:creationId xmlns:p14="http://schemas.microsoft.com/office/powerpoint/2010/main" val="728024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8897CA-4BF4-4E6C-A5F8-7A31ADB73408}" type="datetimeFigureOut">
              <a:rPr lang="en-NZ" smtClean="0"/>
              <a:t>30/04/2025</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4AC1B510-E37E-45C9-B036-BA2420C6AA8A}" type="slidenum">
              <a:rPr lang="en-NZ" smtClean="0"/>
              <a:t>‹#›</a:t>
            </a:fld>
            <a:endParaRPr lang="en-NZ"/>
          </a:p>
        </p:txBody>
      </p:sp>
    </p:spTree>
    <p:extLst>
      <p:ext uri="{BB962C8B-B14F-4D97-AF65-F5344CB8AC3E}">
        <p14:creationId xmlns:p14="http://schemas.microsoft.com/office/powerpoint/2010/main" val="145437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C8897CA-4BF4-4E6C-A5F8-7A31ADB73408}" type="datetimeFigureOut">
              <a:rPr lang="en-NZ" smtClean="0"/>
              <a:t>30/04/2025</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4AC1B510-E37E-45C9-B036-BA2420C6AA8A}" type="slidenum">
              <a:rPr lang="en-NZ" smtClean="0"/>
              <a:t>‹#›</a:t>
            </a:fld>
            <a:endParaRPr lang="en-NZ"/>
          </a:p>
        </p:txBody>
      </p:sp>
    </p:spTree>
    <p:extLst>
      <p:ext uri="{BB962C8B-B14F-4D97-AF65-F5344CB8AC3E}">
        <p14:creationId xmlns:p14="http://schemas.microsoft.com/office/powerpoint/2010/main" val="3857452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8897CA-4BF4-4E6C-A5F8-7A31ADB73408}" type="datetimeFigureOut">
              <a:rPr lang="en-NZ" smtClean="0"/>
              <a:t>30/04/2025</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4AC1B510-E37E-45C9-B036-BA2420C6AA8A}" type="slidenum">
              <a:rPr lang="en-NZ" smtClean="0"/>
              <a:t>‹#›</a:t>
            </a:fld>
            <a:endParaRPr lang="en-NZ"/>
          </a:p>
        </p:txBody>
      </p:sp>
    </p:spTree>
    <p:extLst>
      <p:ext uri="{BB962C8B-B14F-4D97-AF65-F5344CB8AC3E}">
        <p14:creationId xmlns:p14="http://schemas.microsoft.com/office/powerpoint/2010/main" val="2019958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8897CA-4BF4-4E6C-A5F8-7A31ADB73408}" type="datetimeFigureOut">
              <a:rPr lang="en-NZ" smtClean="0"/>
              <a:t>30/04/2025</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4AC1B510-E37E-45C9-B036-BA2420C6AA8A}" type="slidenum">
              <a:rPr lang="en-NZ" smtClean="0"/>
              <a:t>‹#›</a:t>
            </a:fld>
            <a:endParaRPr lang="en-NZ"/>
          </a:p>
        </p:txBody>
      </p:sp>
    </p:spTree>
    <p:extLst>
      <p:ext uri="{BB962C8B-B14F-4D97-AF65-F5344CB8AC3E}">
        <p14:creationId xmlns:p14="http://schemas.microsoft.com/office/powerpoint/2010/main" val="2015039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8897CA-4BF4-4E6C-A5F8-7A31ADB73408}" type="datetimeFigureOut">
              <a:rPr lang="en-NZ" smtClean="0"/>
              <a:t>30/04/2025</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4AC1B510-E37E-45C9-B036-BA2420C6AA8A}" type="slidenum">
              <a:rPr lang="en-NZ" smtClean="0"/>
              <a:t>‹#›</a:t>
            </a:fld>
            <a:endParaRPr lang="en-NZ"/>
          </a:p>
        </p:txBody>
      </p:sp>
    </p:spTree>
    <p:extLst>
      <p:ext uri="{BB962C8B-B14F-4D97-AF65-F5344CB8AC3E}">
        <p14:creationId xmlns:p14="http://schemas.microsoft.com/office/powerpoint/2010/main" val="363625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C8897CA-4BF4-4E6C-A5F8-7A31ADB73408}" type="datetimeFigureOut">
              <a:rPr lang="en-NZ" smtClean="0"/>
              <a:t>30/04/2025</a:t>
            </a:fld>
            <a:endParaRPr lang="en-NZ"/>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AC1B510-E37E-45C9-B036-BA2420C6AA8A}" type="slidenum">
              <a:rPr lang="en-NZ" smtClean="0"/>
              <a:t>‹#›</a:t>
            </a:fld>
            <a:endParaRPr lang="en-NZ"/>
          </a:p>
        </p:txBody>
      </p:sp>
    </p:spTree>
    <p:extLst>
      <p:ext uri="{BB962C8B-B14F-4D97-AF65-F5344CB8AC3E}">
        <p14:creationId xmlns:p14="http://schemas.microsoft.com/office/powerpoint/2010/main" val="645508462"/>
      </p:ext>
    </p:extLst>
  </p:cSld>
  <p:clrMap bg1="dk1" tx1="lt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Lst>
  <p:txStyles>
    <p:titleStyle>
      <a:lvl1pPr algn="l" defTabSz="914400" rtl="0" eaLnBrk="1" latinLnBrk="0" hangingPunct="1">
        <a:lnSpc>
          <a:spcPct val="90000"/>
        </a:lnSpc>
        <a:spcBef>
          <a:spcPct val="0"/>
        </a:spcBef>
        <a:buNone/>
        <a:defRPr sz="3600" kern="1200" cap="all" baseline="0">
          <a:solidFill>
            <a:schemeClr val="tx1"/>
          </a:solidFill>
          <a:effectLst>
            <a:outerShdw blurRad="177800" dist="38100" dir="2700000" algn="tl">
              <a:srgbClr val="000000">
                <a:alpha val="24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52400" dist="38100" dir="2700000" algn="tl">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52400" dist="38100" dir="2700000" algn="tl">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52400" dist="38100" dir="2700000" algn="tl">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jpeg"/><Relationship Id="rId7" Type="http://schemas.openxmlformats.org/officeDocument/2006/relationships/diagramLayout" Target="../diagrams/layout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13.jpg"/><Relationship Id="rId10" Type="http://schemas.microsoft.com/office/2007/relationships/diagramDrawing" Target="../diagrams/drawing1.xml"/><Relationship Id="rId4" Type="http://schemas.openxmlformats.org/officeDocument/2006/relationships/image" Target="../media/image2.png"/><Relationship Id="rId9" Type="http://schemas.openxmlformats.org/officeDocument/2006/relationships/diagramColors" Target="../diagrams/colors1.xml"/></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image" Target="../media/image36.jpg"/><Relationship Id="rId1" Type="http://schemas.openxmlformats.org/officeDocument/2006/relationships/slideLayout" Target="../slideLayouts/slideLayout5.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 Id="rId9" Type="http://schemas.openxmlformats.org/officeDocument/2006/relationships/image" Target="../media/image43.jp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jpeg"/></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8.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1.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 Id="rId9" Type="http://schemas.openxmlformats.org/officeDocument/2006/relationships/image" Target="../media/image86.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0.jp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2DEDEF7-AEA0-478D-BDA9-EC79CF7F7C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0303" y="80878"/>
            <a:ext cx="6471389" cy="4284132"/>
          </a:xfrm>
          <a:prstGeom prst="rect">
            <a:avLst/>
          </a:prstGeom>
        </p:spPr>
      </p:pic>
      <p:sp>
        <p:nvSpPr>
          <p:cNvPr id="5" name="Rectangle 4">
            <a:extLst>
              <a:ext uri="{FF2B5EF4-FFF2-40B4-BE49-F238E27FC236}">
                <a16:creationId xmlns:a16="http://schemas.microsoft.com/office/drawing/2014/main" id="{BEB29D7E-6B0A-4C65-832E-75FA31A9DCC9}"/>
              </a:ext>
            </a:extLst>
          </p:cNvPr>
          <p:cNvSpPr/>
          <p:nvPr/>
        </p:nvSpPr>
        <p:spPr>
          <a:xfrm>
            <a:off x="3598976" y="4603549"/>
            <a:ext cx="5248483" cy="707886"/>
          </a:xfrm>
          <a:prstGeom prst="rect">
            <a:avLst/>
          </a:prstGeom>
        </p:spPr>
        <p:txBody>
          <a:bodyPr wrap="square">
            <a:spAutoFit/>
          </a:bodyPr>
          <a:lstStyle/>
          <a:p>
            <a:pPr algn="ctr"/>
            <a:r>
              <a:rPr lang="en-US" sz="2000" b="1" dirty="0">
                <a:solidFill>
                  <a:schemeClr val="bg1"/>
                </a:solidFill>
                <a:latin typeface="Arial" panose="020B0604020202020204" pitchFamily="34" charset="0"/>
                <a:cs typeface="Arial" panose="020B0604020202020204" pitchFamily="34" charset="0"/>
              </a:rPr>
              <a:t>Kaupapa Maori Mental Health and Addiction Peer Support Service</a:t>
            </a:r>
          </a:p>
        </p:txBody>
      </p:sp>
    </p:spTree>
    <p:extLst>
      <p:ext uri="{BB962C8B-B14F-4D97-AF65-F5344CB8AC3E}">
        <p14:creationId xmlns:p14="http://schemas.microsoft.com/office/powerpoint/2010/main" val="102613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8829CDE2-9D10-137B-5EBE-65D6CBC060BC}"/>
              </a:ext>
            </a:extLst>
          </p:cNvPr>
          <p:cNvGraphicFramePr/>
          <p:nvPr>
            <p:extLst>
              <p:ext uri="{D42A27DB-BD31-4B8C-83A1-F6EECF244321}">
                <p14:modId xmlns:p14="http://schemas.microsoft.com/office/powerpoint/2010/main" val="2732887826"/>
              </p:ext>
            </p:extLst>
          </p:nvPr>
        </p:nvGraphicFramePr>
        <p:xfrm>
          <a:off x="1304982" y="430712"/>
          <a:ext cx="9798346" cy="58521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398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82000"/>
                <a:satMod val="150000"/>
                <a:lumMod val="160000"/>
              </a:schemeClr>
            </a:duotone>
          </a:blip>
          <a:stretch/>
        </a:blipFill>
        <a:effectLst/>
      </p:bgPr>
    </p:bg>
    <p:spTree>
      <p:nvGrpSpPr>
        <p:cNvPr id="1" name=""/>
        <p:cNvGrpSpPr/>
        <p:nvPr/>
      </p:nvGrpSpPr>
      <p:grpSpPr>
        <a:xfrm>
          <a:off x="0" y="0"/>
          <a:ext cx="0" cy="0"/>
          <a:chOff x="0" y="0"/>
          <a:chExt cx="0" cy="0"/>
        </a:xfrm>
      </p:grpSpPr>
      <p:pic>
        <p:nvPicPr>
          <p:cNvPr id="1033" name="Picture 2">
            <a:extLst>
              <a:ext uri="{FF2B5EF4-FFF2-40B4-BE49-F238E27FC236}">
                <a16:creationId xmlns:a16="http://schemas.microsoft.com/office/drawing/2014/main" id="{97F8B420-F6E9-48B9-8985-F375C2E074F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035" name="Group 1034">
            <a:extLst>
              <a:ext uri="{FF2B5EF4-FFF2-40B4-BE49-F238E27FC236}">
                <a16:creationId xmlns:a16="http://schemas.microsoft.com/office/drawing/2014/main" id="{CF85EDDD-D49C-44B7-8339-27C5E2A6AB4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036" name="Group 1035">
              <a:extLst>
                <a:ext uri="{FF2B5EF4-FFF2-40B4-BE49-F238E27FC236}">
                  <a16:creationId xmlns:a16="http://schemas.microsoft.com/office/drawing/2014/main" id="{83CC69B8-8A6E-4F7F-9710-97C9738B2D7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048" name="Rectangle 5">
                <a:extLst>
                  <a:ext uri="{FF2B5EF4-FFF2-40B4-BE49-F238E27FC236}">
                    <a16:creationId xmlns:a16="http://schemas.microsoft.com/office/drawing/2014/main" id="{A20E8EBD-7B32-43AA-A27A-24DF6EAC12F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NZ"/>
              </a:p>
            </p:txBody>
          </p:sp>
          <p:sp>
            <p:nvSpPr>
              <p:cNvPr id="1049" name="Freeform 6">
                <a:extLst>
                  <a:ext uri="{FF2B5EF4-FFF2-40B4-BE49-F238E27FC236}">
                    <a16:creationId xmlns:a16="http://schemas.microsoft.com/office/drawing/2014/main" id="{7B9F0C88-FF40-42FA-ADAE-D16F2BE8D3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050" name="Freeform 7">
                <a:extLst>
                  <a:ext uri="{FF2B5EF4-FFF2-40B4-BE49-F238E27FC236}">
                    <a16:creationId xmlns:a16="http://schemas.microsoft.com/office/drawing/2014/main" id="{F9E2313C-B71C-4A1D-9323-9FF623C770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051" name="Freeform 8">
                <a:extLst>
                  <a:ext uri="{FF2B5EF4-FFF2-40B4-BE49-F238E27FC236}">
                    <a16:creationId xmlns:a16="http://schemas.microsoft.com/office/drawing/2014/main" id="{923035E4-907F-45AD-8E65-861B107739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052" name="Freeform 9">
                <a:extLst>
                  <a:ext uri="{FF2B5EF4-FFF2-40B4-BE49-F238E27FC236}">
                    <a16:creationId xmlns:a16="http://schemas.microsoft.com/office/drawing/2014/main" id="{2E35E67D-485A-446A-8681-FBD7FEBD74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053" name="Freeform 10">
                <a:extLst>
                  <a:ext uri="{FF2B5EF4-FFF2-40B4-BE49-F238E27FC236}">
                    <a16:creationId xmlns:a16="http://schemas.microsoft.com/office/drawing/2014/main" id="{286A5F54-0577-4E89-8C98-B130298CA3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054" name="Freeform 11">
                <a:extLst>
                  <a:ext uri="{FF2B5EF4-FFF2-40B4-BE49-F238E27FC236}">
                    <a16:creationId xmlns:a16="http://schemas.microsoft.com/office/drawing/2014/main" id="{C497E6C9-C78F-4D4B-B409-C75FBFD38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055" name="Freeform 12">
                <a:extLst>
                  <a:ext uri="{FF2B5EF4-FFF2-40B4-BE49-F238E27FC236}">
                    <a16:creationId xmlns:a16="http://schemas.microsoft.com/office/drawing/2014/main" id="{5ABA200A-2542-40A9-994C-81B9BC81D3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056" name="Freeform 13">
                <a:extLst>
                  <a:ext uri="{FF2B5EF4-FFF2-40B4-BE49-F238E27FC236}">
                    <a16:creationId xmlns:a16="http://schemas.microsoft.com/office/drawing/2014/main" id="{8EA98A28-9511-4D18-84C8-0D673AC56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057" name="Freeform 14">
                <a:extLst>
                  <a:ext uri="{FF2B5EF4-FFF2-40B4-BE49-F238E27FC236}">
                    <a16:creationId xmlns:a16="http://schemas.microsoft.com/office/drawing/2014/main" id="{330BC192-1A17-4E9B-8021-9D9EE6960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058" name="Freeform 15">
                <a:extLst>
                  <a:ext uri="{FF2B5EF4-FFF2-40B4-BE49-F238E27FC236}">
                    <a16:creationId xmlns:a16="http://schemas.microsoft.com/office/drawing/2014/main" id="{C9697BAC-6ABE-4E6E-A9A2-9E98325D1E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059" name="Line 16">
                <a:extLst>
                  <a:ext uri="{FF2B5EF4-FFF2-40B4-BE49-F238E27FC236}">
                    <a16:creationId xmlns:a16="http://schemas.microsoft.com/office/drawing/2014/main" id="{A73BBFB4-8C46-481F-B24A-D1C623B7B15F}"/>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NZ"/>
              </a:p>
            </p:txBody>
          </p:sp>
          <p:sp>
            <p:nvSpPr>
              <p:cNvPr id="1060" name="Freeform 17">
                <a:extLst>
                  <a:ext uri="{FF2B5EF4-FFF2-40B4-BE49-F238E27FC236}">
                    <a16:creationId xmlns:a16="http://schemas.microsoft.com/office/drawing/2014/main" id="{F79038BC-C4D3-4E68-B4FE-B9901F1C5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061" name="Freeform 18">
                <a:extLst>
                  <a:ext uri="{FF2B5EF4-FFF2-40B4-BE49-F238E27FC236}">
                    <a16:creationId xmlns:a16="http://schemas.microsoft.com/office/drawing/2014/main" id="{7DB0F737-9E2D-48A3-BF2F-60CF84104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062" name="Freeform 19">
                <a:extLst>
                  <a:ext uri="{FF2B5EF4-FFF2-40B4-BE49-F238E27FC236}">
                    <a16:creationId xmlns:a16="http://schemas.microsoft.com/office/drawing/2014/main" id="{CC78E666-4881-45B5-8845-FA39C87D35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063" name="Freeform 20">
                <a:extLst>
                  <a:ext uri="{FF2B5EF4-FFF2-40B4-BE49-F238E27FC236}">
                    <a16:creationId xmlns:a16="http://schemas.microsoft.com/office/drawing/2014/main" id="{7064B866-A9AC-416A-9C50-874DBFC1C0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064" name="Rectangle 21">
                <a:extLst>
                  <a:ext uri="{FF2B5EF4-FFF2-40B4-BE49-F238E27FC236}">
                    <a16:creationId xmlns:a16="http://schemas.microsoft.com/office/drawing/2014/main" id="{4188E72E-2B97-4156-9F64-67153C4EBBB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NZ"/>
              </a:p>
            </p:txBody>
          </p:sp>
          <p:sp>
            <p:nvSpPr>
              <p:cNvPr id="1065" name="Freeform 22">
                <a:extLst>
                  <a:ext uri="{FF2B5EF4-FFF2-40B4-BE49-F238E27FC236}">
                    <a16:creationId xmlns:a16="http://schemas.microsoft.com/office/drawing/2014/main" id="{63BB6513-A343-4323-B797-97E62980DB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066" name="Freeform 23">
                <a:extLst>
                  <a:ext uri="{FF2B5EF4-FFF2-40B4-BE49-F238E27FC236}">
                    <a16:creationId xmlns:a16="http://schemas.microsoft.com/office/drawing/2014/main" id="{D0DD4C9D-CA8D-487B-8146-BA8C900683B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067" name="Freeform 24">
                <a:extLst>
                  <a:ext uri="{FF2B5EF4-FFF2-40B4-BE49-F238E27FC236}">
                    <a16:creationId xmlns:a16="http://schemas.microsoft.com/office/drawing/2014/main" id="{A7C6BCFA-F9BA-41DF-8C24-7D7F8B315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068" name="Freeform 25">
                <a:extLst>
                  <a:ext uri="{FF2B5EF4-FFF2-40B4-BE49-F238E27FC236}">
                    <a16:creationId xmlns:a16="http://schemas.microsoft.com/office/drawing/2014/main" id="{DF6DE76D-80D0-4CA1-A2CE-527050E084A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069" name="Freeform 26">
                <a:extLst>
                  <a:ext uri="{FF2B5EF4-FFF2-40B4-BE49-F238E27FC236}">
                    <a16:creationId xmlns:a16="http://schemas.microsoft.com/office/drawing/2014/main" id="{8AD36575-A4E4-421A-99F2-64A4041D32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070" name="Freeform 27">
                <a:extLst>
                  <a:ext uri="{FF2B5EF4-FFF2-40B4-BE49-F238E27FC236}">
                    <a16:creationId xmlns:a16="http://schemas.microsoft.com/office/drawing/2014/main" id="{3D7917CA-6A98-470E-A83F-DEAC51B17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071" name="Freeform 28">
                <a:extLst>
                  <a:ext uri="{FF2B5EF4-FFF2-40B4-BE49-F238E27FC236}">
                    <a16:creationId xmlns:a16="http://schemas.microsoft.com/office/drawing/2014/main" id="{72B3F77A-735C-46D2-A958-3A858D99F1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072" name="Freeform 29">
                <a:extLst>
                  <a:ext uri="{FF2B5EF4-FFF2-40B4-BE49-F238E27FC236}">
                    <a16:creationId xmlns:a16="http://schemas.microsoft.com/office/drawing/2014/main" id="{8C6178AF-9106-4D03-AB6E-B3DE39FD23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073" name="Freeform 30">
                <a:extLst>
                  <a:ext uri="{FF2B5EF4-FFF2-40B4-BE49-F238E27FC236}">
                    <a16:creationId xmlns:a16="http://schemas.microsoft.com/office/drawing/2014/main" id="{905E9F5A-B95F-4DC8-A43C-A6FD57D2C3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074" name="Freeform 31">
                <a:extLst>
                  <a:ext uri="{FF2B5EF4-FFF2-40B4-BE49-F238E27FC236}">
                    <a16:creationId xmlns:a16="http://schemas.microsoft.com/office/drawing/2014/main" id="{D60507F8-C6E7-44B3-A9C9-73013B0C7A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grpSp>
        <p:grpSp>
          <p:nvGrpSpPr>
            <p:cNvPr id="1037" name="Group 1036">
              <a:extLst>
                <a:ext uri="{FF2B5EF4-FFF2-40B4-BE49-F238E27FC236}">
                  <a16:creationId xmlns:a16="http://schemas.microsoft.com/office/drawing/2014/main" id="{8D6F6B8B-A5BC-4C9C-B720-77EF0F50AC2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038" name="Freeform 32">
                <a:extLst>
                  <a:ext uri="{FF2B5EF4-FFF2-40B4-BE49-F238E27FC236}">
                    <a16:creationId xmlns:a16="http://schemas.microsoft.com/office/drawing/2014/main" id="{DA234362-405F-455F-A275-DFF416FCF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039" name="Freeform 33">
                <a:extLst>
                  <a:ext uri="{FF2B5EF4-FFF2-40B4-BE49-F238E27FC236}">
                    <a16:creationId xmlns:a16="http://schemas.microsoft.com/office/drawing/2014/main" id="{4A363DBF-FA53-48C6-B632-3A8C6913CB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040" name="Freeform 34">
                <a:extLst>
                  <a:ext uri="{FF2B5EF4-FFF2-40B4-BE49-F238E27FC236}">
                    <a16:creationId xmlns:a16="http://schemas.microsoft.com/office/drawing/2014/main" id="{CF1C2F61-BAEA-4797-BD25-80F1A132D5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041" name="Freeform 35">
                <a:extLst>
                  <a:ext uri="{FF2B5EF4-FFF2-40B4-BE49-F238E27FC236}">
                    <a16:creationId xmlns:a16="http://schemas.microsoft.com/office/drawing/2014/main" id="{CA6ED1E3-A28D-4DD8-8AA8-95A8EC79B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042" name="Freeform 36">
                <a:extLst>
                  <a:ext uri="{FF2B5EF4-FFF2-40B4-BE49-F238E27FC236}">
                    <a16:creationId xmlns:a16="http://schemas.microsoft.com/office/drawing/2014/main" id="{55A23ABA-01F8-4613-B230-6DA4F1FF01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043" name="Freeform 37">
                <a:extLst>
                  <a:ext uri="{FF2B5EF4-FFF2-40B4-BE49-F238E27FC236}">
                    <a16:creationId xmlns:a16="http://schemas.microsoft.com/office/drawing/2014/main" id="{DF9D5E37-B4CB-4D5F-BA07-66225FB1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044" name="Freeform 38">
                <a:extLst>
                  <a:ext uri="{FF2B5EF4-FFF2-40B4-BE49-F238E27FC236}">
                    <a16:creationId xmlns:a16="http://schemas.microsoft.com/office/drawing/2014/main" id="{250E5968-8F33-484D-8202-6777E3A833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045" name="Freeform 39">
                <a:extLst>
                  <a:ext uri="{FF2B5EF4-FFF2-40B4-BE49-F238E27FC236}">
                    <a16:creationId xmlns:a16="http://schemas.microsoft.com/office/drawing/2014/main" id="{9CA2463D-CF2D-45F9-909C-1118FAAAE7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046" name="Freeform 40">
                <a:extLst>
                  <a:ext uri="{FF2B5EF4-FFF2-40B4-BE49-F238E27FC236}">
                    <a16:creationId xmlns:a16="http://schemas.microsoft.com/office/drawing/2014/main" id="{35BF7F4B-1B60-4047-B58E-74A7E426B13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047" name="Rectangle 41">
                <a:extLst>
                  <a:ext uri="{FF2B5EF4-FFF2-40B4-BE49-F238E27FC236}">
                    <a16:creationId xmlns:a16="http://schemas.microsoft.com/office/drawing/2014/main" id="{8F20BCD9-F942-494A-AFBA-FE05F759D57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NZ"/>
              </a:p>
            </p:txBody>
          </p:sp>
        </p:grpSp>
      </p:grpSp>
      <p:sp>
        <p:nvSpPr>
          <p:cNvPr id="2" name="TextBox 1">
            <a:extLst>
              <a:ext uri="{FF2B5EF4-FFF2-40B4-BE49-F238E27FC236}">
                <a16:creationId xmlns:a16="http://schemas.microsoft.com/office/drawing/2014/main" id="{D4BBF003-D7BE-43C9-9200-5E81D0E1F824}"/>
              </a:ext>
            </a:extLst>
          </p:cNvPr>
          <p:cNvSpPr txBox="1"/>
          <p:nvPr/>
        </p:nvSpPr>
        <p:spPr>
          <a:xfrm>
            <a:off x="2362903" y="132743"/>
            <a:ext cx="3744912" cy="147857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600" b="1" cap="all" dirty="0">
                <a:ln w="3175" cmpd="sng">
                  <a:noFill/>
                </a:ln>
                <a:effectLst>
                  <a:outerShdw blurRad="177800" dist="38100" dir="2700000" algn="tl">
                    <a:srgbClr val="000000">
                      <a:alpha val="24000"/>
                    </a:srgbClr>
                  </a:outerShdw>
                </a:effectLst>
                <a:latin typeface="+mj-lt"/>
                <a:ea typeface="+mj-ea"/>
                <a:cs typeface="+mj-cs"/>
              </a:rPr>
              <a:t>Priorities 2025</a:t>
            </a:r>
          </a:p>
        </p:txBody>
      </p:sp>
      <p:pic>
        <p:nvPicPr>
          <p:cNvPr id="7" name="Picture 6" descr="A group of people doing yoga&#10;&#10;Description automatically generated">
            <a:extLst>
              <a:ext uri="{FF2B5EF4-FFF2-40B4-BE49-F238E27FC236}">
                <a16:creationId xmlns:a16="http://schemas.microsoft.com/office/drawing/2014/main" id="{195859FE-7969-62B5-5A2E-1422B93373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7645" y="255507"/>
            <a:ext cx="2429377" cy="1123587"/>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aphicFrame>
        <p:nvGraphicFramePr>
          <p:cNvPr id="1028" name="TextBox 2">
            <a:extLst>
              <a:ext uri="{FF2B5EF4-FFF2-40B4-BE49-F238E27FC236}">
                <a16:creationId xmlns:a16="http://schemas.microsoft.com/office/drawing/2014/main" id="{76528EBF-9622-9B84-41FE-946D0C55F91D}"/>
              </a:ext>
            </a:extLst>
          </p:cNvPr>
          <p:cNvGraphicFramePr/>
          <p:nvPr>
            <p:extLst>
              <p:ext uri="{D42A27DB-BD31-4B8C-83A1-F6EECF244321}">
                <p14:modId xmlns:p14="http://schemas.microsoft.com/office/powerpoint/2010/main" val="1748346152"/>
              </p:ext>
            </p:extLst>
          </p:nvPr>
        </p:nvGraphicFramePr>
        <p:xfrm>
          <a:off x="2245608" y="1490663"/>
          <a:ext cx="7561261" cy="487838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150453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9" name="Picture 2">
            <a:extLst>
              <a:ext uri="{FF2B5EF4-FFF2-40B4-BE49-F238E27FC236}">
                <a16:creationId xmlns:a16="http://schemas.microsoft.com/office/drawing/2014/main" id="{D315EA7A-503F-4861-9A7A-86476406AF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61" name="Group 160">
            <a:extLst>
              <a:ext uri="{FF2B5EF4-FFF2-40B4-BE49-F238E27FC236}">
                <a16:creationId xmlns:a16="http://schemas.microsoft.com/office/drawing/2014/main" id="{5F6E419E-7478-4531-823C-58DF7A10FA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46" name="Group 45">
              <a:extLst>
                <a:ext uri="{FF2B5EF4-FFF2-40B4-BE49-F238E27FC236}">
                  <a16:creationId xmlns:a16="http://schemas.microsoft.com/office/drawing/2014/main" id="{6166DED5-3552-4512-A5D0-3BD8DB2BF48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63" name="Rectangle 5">
                <a:extLst>
                  <a:ext uri="{FF2B5EF4-FFF2-40B4-BE49-F238E27FC236}">
                    <a16:creationId xmlns:a16="http://schemas.microsoft.com/office/drawing/2014/main" id="{1EF83640-278B-4580-9288-D4C8F8E4D9C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NZ"/>
              </a:p>
            </p:txBody>
          </p:sp>
          <p:sp>
            <p:nvSpPr>
              <p:cNvPr id="192" name="Freeform 6">
                <a:extLst>
                  <a:ext uri="{FF2B5EF4-FFF2-40B4-BE49-F238E27FC236}">
                    <a16:creationId xmlns:a16="http://schemas.microsoft.com/office/drawing/2014/main" id="{2F851863-7279-454C-B927-51EC13FFDC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94" name="Freeform 7">
                <a:extLst>
                  <a:ext uri="{FF2B5EF4-FFF2-40B4-BE49-F238E27FC236}">
                    <a16:creationId xmlns:a16="http://schemas.microsoft.com/office/drawing/2014/main" id="{13CDDA8A-092F-4F54-8206-22848FBB17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95" name="Freeform 8">
                <a:extLst>
                  <a:ext uri="{FF2B5EF4-FFF2-40B4-BE49-F238E27FC236}">
                    <a16:creationId xmlns:a16="http://schemas.microsoft.com/office/drawing/2014/main" id="{D3F474AA-8038-46EB-906B-EE7E8E5E9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96" name="Freeform 9">
                <a:extLst>
                  <a:ext uri="{FF2B5EF4-FFF2-40B4-BE49-F238E27FC236}">
                    <a16:creationId xmlns:a16="http://schemas.microsoft.com/office/drawing/2014/main" id="{DEA100B0-B335-41A5-A04B-B601E20968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97" name="Freeform 10">
                <a:extLst>
                  <a:ext uri="{FF2B5EF4-FFF2-40B4-BE49-F238E27FC236}">
                    <a16:creationId xmlns:a16="http://schemas.microsoft.com/office/drawing/2014/main" id="{93FDDD44-A7E1-4A3A-9757-84B8F4D502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98" name="Freeform 11">
                <a:extLst>
                  <a:ext uri="{FF2B5EF4-FFF2-40B4-BE49-F238E27FC236}">
                    <a16:creationId xmlns:a16="http://schemas.microsoft.com/office/drawing/2014/main" id="{D8338DDE-CA03-44D8-949F-A79C2E01C1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99" name="Freeform 12">
                <a:extLst>
                  <a:ext uri="{FF2B5EF4-FFF2-40B4-BE49-F238E27FC236}">
                    <a16:creationId xmlns:a16="http://schemas.microsoft.com/office/drawing/2014/main" id="{CBDAD3BA-A054-4189-9451-6E969BB4B9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00" name="Freeform 13">
                <a:extLst>
                  <a:ext uri="{FF2B5EF4-FFF2-40B4-BE49-F238E27FC236}">
                    <a16:creationId xmlns:a16="http://schemas.microsoft.com/office/drawing/2014/main" id="{EF10C686-CA10-4F20-98E0-3BBFC2EDC4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01" name="Freeform 14">
                <a:extLst>
                  <a:ext uri="{FF2B5EF4-FFF2-40B4-BE49-F238E27FC236}">
                    <a16:creationId xmlns:a16="http://schemas.microsoft.com/office/drawing/2014/main" id="{3904651A-E8FB-4006-B428-FB8B593389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02" name="Freeform 15">
                <a:extLst>
                  <a:ext uri="{FF2B5EF4-FFF2-40B4-BE49-F238E27FC236}">
                    <a16:creationId xmlns:a16="http://schemas.microsoft.com/office/drawing/2014/main" id="{8AAADB72-3AAF-4192-A9FF-7628FC38F3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03" name="Line 16">
                <a:extLst>
                  <a:ext uri="{FF2B5EF4-FFF2-40B4-BE49-F238E27FC236}">
                    <a16:creationId xmlns:a16="http://schemas.microsoft.com/office/drawing/2014/main" id="{4AA2AF70-7263-43F5-931F-E58CF9C8305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NZ"/>
              </a:p>
            </p:txBody>
          </p:sp>
          <p:sp>
            <p:nvSpPr>
              <p:cNvPr id="204" name="Freeform 17">
                <a:extLst>
                  <a:ext uri="{FF2B5EF4-FFF2-40B4-BE49-F238E27FC236}">
                    <a16:creationId xmlns:a16="http://schemas.microsoft.com/office/drawing/2014/main" id="{1060A3F5-24D4-4418-ABFF-1F9BA79148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05" name="Freeform 18">
                <a:extLst>
                  <a:ext uri="{FF2B5EF4-FFF2-40B4-BE49-F238E27FC236}">
                    <a16:creationId xmlns:a16="http://schemas.microsoft.com/office/drawing/2014/main" id="{5B675803-C045-45DC-8B2B-CDE25229E7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06" name="Freeform 19">
                <a:extLst>
                  <a:ext uri="{FF2B5EF4-FFF2-40B4-BE49-F238E27FC236}">
                    <a16:creationId xmlns:a16="http://schemas.microsoft.com/office/drawing/2014/main" id="{EADA3295-F2BE-46B1-B100-FE72BA7FB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07" name="Freeform 20">
                <a:extLst>
                  <a:ext uri="{FF2B5EF4-FFF2-40B4-BE49-F238E27FC236}">
                    <a16:creationId xmlns:a16="http://schemas.microsoft.com/office/drawing/2014/main" id="{551DAFD8-4E73-4975-A320-A28713040A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08" name="Rectangle 21">
                <a:extLst>
                  <a:ext uri="{FF2B5EF4-FFF2-40B4-BE49-F238E27FC236}">
                    <a16:creationId xmlns:a16="http://schemas.microsoft.com/office/drawing/2014/main" id="{CC70859F-6F0C-458C-871C-659479A7733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NZ"/>
              </a:p>
            </p:txBody>
          </p:sp>
          <p:sp>
            <p:nvSpPr>
              <p:cNvPr id="209" name="Freeform 22">
                <a:extLst>
                  <a:ext uri="{FF2B5EF4-FFF2-40B4-BE49-F238E27FC236}">
                    <a16:creationId xmlns:a16="http://schemas.microsoft.com/office/drawing/2014/main" id="{5B72D469-05AB-4030-A098-93996328F6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10" name="Freeform 23">
                <a:extLst>
                  <a:ext uri="{FF2B5EF4-FFF2-40B4-BE49-F238E27FC236}">
                    <a16:creationId xmlns:a16="http://schemas.microsoft.com/office/drawing/2014/main" id="{75DBFDF8-F8E9-48E1-A45A-D2B5AE2DF8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11" name="Freeform 24">
                <a:extLst>
                  <a:ext uri="{FF2B5EF4-FFF2-40B4-BE49-F238E27FC236}">
                    <a16:creationId xmlns:a16="http://schemas.microsoft.com/office/drawing/2014/main" id="{0551FF34-D734-4387-A502-51A05F44AA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12" name="Freeform 25">
                <a:extLst>
                  <a:ext uri="{FF2B5EF4-FFF2-40B4-BE49-F238E27FC236}">
                    <a16:creationId xmlns:a16="http://schemas.microsoft.com/office/drawing/2014/main" id="{AFC8681E-1281-45FF-BAE4-117F130B58F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13" name="Freeform 26">
                <a:extLst>
                  <a:ext uri="{FF2B5EF4-FFF2-40B4-BE49-F238E27FC236}">
                    <a16:creationId xmlns:a16="http://schemas.microsoft.com/office/drawing/2014/main" id="{50129A5D-104B-4BA4-BF6B-EFE5A18E9D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14" name="Freeform 27">
                <a:extLst>
                  <a:ext uri="{FF2B5EF4-FFF2-40B4-BE49-F238E27FC236}">
                    <a16:creationId xmlns:a16="http://schemas.microsoft.com/office/drawing/2014/main" id="{B577A65E-5B12-4906-BE44-488292A61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15" name="Freeform 28">
                <a:extLst>
                  <a:ext uri="{FF2B5EF4-FFF2-40B4-BE49-F238E27FC236}">
                    <a16:creationId xmlns:a16="http://schemas.microsoft.com/office/drawing/2014/main" id="{B4979406-1BBE-4866-A457-C27512B370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16" name="Freeform 29">
                <a:extLst>
                  <a:ext uri="{FF2B5EF4-FFF2-40B4-BE49-F238E27FC236}">
                    <a16:creationId xmlns:a16="http://schemas.microsoft.com/office/drawing/2014/main" id="{549FFC41-8687-4748-9C1D-2A4646E525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17" name="Freeform 30">
                <a:extLst>
                  <a:ext uri="{FF2B5EF4-FFF2-40B4-BE49-F238E27FC236}">
                    <a16:creationId xmlns:a16="http://schemas.microsoft.com/office/drawing/2014/main" id="{B11E840F-BD53-4800-83CA-1947A25D64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18" name="Freeform 31">
                <a:extLst>
                  <a:ext uri="{FF2B5EF4-FFF2-40B4-BE49-F238E27FC236}">
                    <a16:creationId xmlns:a16="http://schemas.microsoft.com/office/drawing/2014/main" id="{B4CCFC6B-527F-45F5-B3D7-E9B97D93C0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grpSp>
        <p:grpSp>
          <p:nvGrpSpPr>
            <p:cNvPr id="47" name="Group 46">
              <a:extLst>
                <a:ext uri="{FF2B5EF4-FFF2-40B4-BE49-F238E27FC236}">
                  <a16:creationId xmlns:a16="http://schemas.microsoft.com/office/drawing/2014/main" id="{D3DCC051-27F2-4DBE-A517-3C7B41B6845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219" name="Freeform 32">
                <a:extLst>
                  <a:ext uri="{FF2B5EF4-FFF2-40B4-BE49-F238E27FC236}">
                    <a16:creationId xmlns:a16="http://schemas.microsoft.com/office/drawing/2014/main" id="{430CD11B-83C2-4688-998D-61671562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20" name="Freeform 33">
                <a:extLst>
                  <a:ext uri="{FF2B5EF4-FFF2-40B4-BE49-F238E27FC236}">
                    <a16:creationId xmlns:a16="http://schemas.microsoft.com/office/drawing/2014/main" id="{A416D02C-5F18-4A38-9CFB-8A621C721E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21" name="Freeform 34">
                <a:extLst>
                  <a:ext uri="{FF2B5EF4-FFF2-40B4-BE49-F238E27FC236}">
                    <a16:creationId xmlns:a16="http://schemas.microsoft.com/office/drawing/2014/main" id="{573D4C8C-23EB-4CC5-AB4F-4B4EB14648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22" name="Freeform 35">
                <a:extLst>
                  <a:ext uri="{FF2B5EF4-FFF2-40B4-BE49-F238E27FC236}">
                    <a16:creationId xmlns:a16="http://schemas.microsoft.com/office/drawing/2014/main" id="{0252D8BA-387F-4F32-82AE-F3CD4A9C54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23" name="Freeform 36">
                <a:extLst>
                  <a:ext uri="{FF2B5EF4-FFF2-40B4-BE49-F238E27FC236}">
                    <a16:creationId xmlns:a16="http://schemas.microsoft.com/office/drawing/2014/main" id="{9A6E44F7-44BE-461D-A533-541FE46C07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24" name="Freeform 37">
                <a:extLst>
                  <a:ext uri="{FF2B5EF4-FFF2-40B4-BE49-F238E27FC236}">
                    <a16:creationId xmlns:a16="http://schemas.microsoft.com/office/drawing/2014/main" id="{566C6055-836D-49ED-A4FC-5775CA27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25" name="Freeform 38">
                <a:extLst>
                  <a:ext uri="{FF2B5EF4-FFF2-40B4-BE49-F238E27FC236}">
                    <a16:creationId xmlns:a16="http://schemas.microsoft.com/office/drawing/2014/main" id="{F14FE2AF-B4CA-4539-9777-0FC2D4A7AB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26" name="Freeform 39">
                <a:extLst>
                  <a:ext uri="{FF2B5EF4-FFF2-40B4-BE49-F238E27FC236}">
                    <a16:creationId xmlns:a16="http://schemas.microsoft.com/office/drawing/2014/main" id="{9FBA3A27-1780-40C8-A3AE-6E2EA7A342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27" name="Freeform 40">
                <a:extLst>
                  <a:ext uri="{FF2B5EF4-FFF2-40B4-BE49-F238E27FC236}">
                    <a16:creationId xmlns:a16="http://schemas.microsoft.com/office/drawing/2014/main" id="{A2C28934-2400-466F-B4D7-5A7D5467D2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28" name="Rectangle 41">
                <a:extLst>
                  <a:ext uri="{FF2B5EF4-FFF2-40B4-BE49-F238E27FC236}">
                    <a16:creationId xmlns:a16="http://schemas.microsoft.com/office/drawing/2014/main" id="{41D0850A-1F9C-4759-AD74-903DE36F86A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NZ"/>
              </a:p>
            </p:txBody>
          </p:sp>
        </p:grpSp>
      </p:grpSp>
      <p:pic>
        <p:nvPicPr>
          <p:cNvPr id="229" name="Picture 2">
            <a:extLst>
              <a:ext uri="{FF2B5EF4-FFF2-40B4-BE49-F238E27FC236}">
                <a16:creationId xmlns:a16="http://schemas.microsoft.com/office/drawing/2014/main" id="{9018343C-0778-41DD-9B4B-DD35C73250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591"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230" name="Group 229">
            <a:extLst>
              <a:ext uri="{FF2B5EF4-FFF2-40B4-BE49-F238E27FC236}">
                <a16:creationId xmlns:a16="http://schemas.microsoft.com/office/drawing/2014/main" id="{71B927C1-9798-4C5C-B5C1-533BAC6E53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053888" cy="6858001"/>
            <a:chOff x="-14288" y="0"/>
            <a:chExt cx="12053888" cy="6858001"/>
          </a:xfrm>
        </p:grpSpPr>
        <p:grpSp>
          <p:nvGrpSpPr>
            <p:cNvPr id="89" name="Group 88">
              <a:extLst>
                <a:ext uri="{FF2B5EF4-FFF2-40B4-BE49-F238E27FC236}">
                  <a16:creationId xmlns:a16="http://schemas.microsoft.com/office/drawing/2014/main" id="{BD1CBC78-DE67-41CF-AEBA-457CF7FC18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31" name="Rectangle 5">
                <a:extLst>
                  <a:ext uri="{FF2B5EF4-FFF2-40B4-BE49-F238E27FC236}">
                    <a16:creationId xmlns:a16="http://schemas.microsoft.com/office/drawing/2014/main" id="{60B54AE6-A39D-4588-83AD-A1EDA79EB62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NZ"/>
              </a:p>
            </p:txBody>
          </p:sp>
          <p:sp>
            <p:nvSpPr>
              <p:cNvPr id="232" name="Freeform 6">
                <a:extLst>
                  <a:ext uri="{FF2B5EF4-FFF2-40B4-BE49-F238E27FC236}">
                    <a16:creationId xmlns:a16="http://schemas.microsoft.com/office/drawing/2014/main" id="{591BE68D-E84D-47D1-8C2C-84C07EF0B09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33" name="Freeform 7">
                <a:extLst>
                  <a:ext uri="{FF2B5EF4-FFF2-40B4-BE49-F238E27FC236}">
                    <a16:creationId xmlns:a16="http://schemas.microsoft.com/office/drawing/2014/main" id="{A2204FBD-C360-4355-844D-09AC040FD9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34" name="Freeform 8">
                <a:extLst>
                  <a:ext uri="{FF2B5EF4-FFF2-40B4-BE49-F238E27FC236}">
                    <a16:creationId xmlns:a16="http://schemas.microsoft.com/office/drawing/2014/main" id="{28D72865-B9BB-4F5E-9DEC-C4DA21C2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35" name="Freeform 9">
                <a:extLst>
                  <a:ext uri="{FF2B5EF4-FFF2-40B4-BE49-F238E27FC236}">
                    <a16:creationId xmlns:a16="http://schemas.microsoft.com/office/drawing/2014/main" id="{AB7FBD61-8186-4A9B-8FE5-E211E99A0C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36" name="Freeform 10">
                <a:extLst>
                  <a:ext uri="{FF2B5EF4-FFF2-40B4-BE49-F238E27FC236}">
                    <a16:creationId xmlns:a16="http://schemas.microsoft.com/office/drawing/2014/main" id="{8C9982D6-12E5-4920-9107-FEF23A699A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37" name="Freeform 11">
                <a:extLst>
                  <a:ext uri="{FF2B5EF4-FFF2-40B4-BE49-F238E27FC236}">
                    <a16:creationId xmlns:a16="http://schemas.microsoft.com/office/drawing/2014/main" id="{9BB3F80E-6F52-44C9-B9D2-55BDB62FAD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38" name="Freeform 12">
                <a:extLst>
                  <a:ext uri="{FF2B5EF4-FFF2-40B4-BE49-F238E27FC236}">
                    <a16:creationId xmlns:a16="http://schemas.microsoft.com/office/drawing/2014/main" id="{27B6E33E-0CBC-44AA-99E3-6893463ECB3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39" name="Freeform 13">
                <a:extLst>
                  <a:ext uri="{FF2B5EF4-FFF2-40B4-BE49-F238E27FC236}">
                    <a16:creationId xmlns:a16="http://schemas.microsoft.com/office/drawing/2014/main" id="{E4FBA0A1-7DE5-4E1F-8188-76740F5F68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40" name="Freeform 14">
                <a:extLst>
                  <a:ext uri="{FF2B5EF4-FFF2-40B4-BE49-F238E27FC236}">
                    <a16:creationId xmlns:a16="http://schemas.microsoft.com/office/drawing/2014/main" id="{D7327CF4-A65A-46FF-B252-3E0707230F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41" name="Freeform 15">
                <a:extLst>
                  <a:ext uri="{FF2B5EF4-FFF2-40B4-BE49-F238E27FC236}">
                    <a16:creationId xmlns:a16="http://schemas.microsoft.com/office/drawing/2014/main" id="{94491CCA-20DD-416E-97F6-8449A0E2F11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42" name="Line 16">
                <a:extLst>
                  <a:ext uri="{FF2B5EF4-FFF2-40B4-BE49-F238E27FC236}">
                    <a16:creationId xmlns:a16="http://schemas.microsoft.com/office/drawing/2014/main" id="{9E408FEC-126E-4556-8DA1-F77E5701564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NZ"/>
              </a:p>
            </p:txBody>
          </p:sp>
          <p:sp>
            <p:nvSpPr>
              <p:cNvPr id="243" name="Freeform 17">
                <a:extLst>
                  <a:ext uri="{FF2B5EF4-FFF2-40B4-BE49-F238E27FC236}">
                    <a16:creationId xmlns:a16="http://schemas.microsoft.com/office/drawing/2014/main" id="{11299703-E290-42D8-9D2D-565937746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44" name="Freeform 18">
                <a:extLst>
                  <a:ext uri="{FF2B5EF4-FFF2-40B4-BE49-F238E27FC236}">
                    <a16:creationId xmlns:a16="http://schemas.microsoft.com/office/drawing/2014/main" id="{F0D8EDED-63DD-48FD-9B2A-AAF9CAAEB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45" name="Freeform 19">
                <a:extLst>
                  <a:ext uri="{FF2B5EF4-FFF2-40B4-BE49-F238E27FC236}">
                    <a16:creationId xmlns:a16="http://schemas.microsoft.com/office/drawing/2014/main" id="{1C841D15-6D0B-43DA-9189-54AE258E1A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46" name="Freeform 20">
                <a:extLst>
                  <a:ext uri="{FF2B5EF4-FFF2-40B4-BE49-F238E27FC236}">
                    <a16:creationId xmlns:a16="http://schemas.microsoft.com/office/drawing/2014/main" id="{470BE3D1-28A8-4F20-B18C-8E677B0864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47" name="Rectangle 21">
                <a:extLst>
                  <a:ext uri="{FF2B5EF4-FFF2-40B4-BE49-F238E27FC236}">
                    <a16:creationId xmlns:a16="http://schemas.microsoft.com/office/drawing/2014/main" id="{AE149E9A-866F-4466-9B1D-6B49361DAAE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NZ"/>
              </a:p>
            </p:txBody>
          </p:sp>
          <p:sp>
            <p:nvSpPr>
              <p:cNvPr id="248" name="Freeform 22">
                <a:extLst>
                  <a:ext uri="{FF2B5EF4-FFF2-40B4-BE49-F238E27FC236}">
                    <a16:creationId xmlns:a16="http://schemas.microsoft.com/office/drawing/2014/main" id="{C6D0299C-524E-4E5D-9F06-BAF2BFF21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49" name="Freeform 23">
                <a:extLst>
                  <a:ext uri="{FF2B5EF4-FFF2-40B4-BE49-F238E27FC236}">
                    <a16:creationId xmlns:a16="http://schemas.microsoft.com/office/drawing/2014/main" id="{B8B5DC83-B8E6-477E-8DA5-189A242D671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50" name="Freeform 24">
                <a:extLst>
                  <a:ext uri="{FF2B5EF4-FFF2-40B4-BE49-F238E27FC236}">
                    <a16:creationId xmlns:a16="http://schemas.microsoft.com/office/drawing/2014/main" id="{9194CC76-136B-44AF-9D62-1CA9F6DD9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51" name="Freeform 25">
                <a:extLst>
                  <a:ext uri="{FF2B5EF4-FFF2-40B4-BE49-F238E27FC236}">
                    <a16:creationId xmlns:a16="http://schemas.microsoft.com/office/drawing/2014/main" id="{E8ACD66F-F4B0-4A77-B1A5-9EDCC4EEE25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52" name="Freeform 26">
                <a:extLst>
                  <a:ext uri="{FF2B5EF4-FFF2-40B4-BE49-F238E27FC236}">
                    <a16:creationId xmlns:a16="http://schemas.microsoft.com/office/drawing/2014/main" id="{F78B2DB3-FD63-48E2-A23E-F6E97C244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53" name="Freeform 27">
                <a:extLst>
                  <a:ext uri="{FF2B5EF4-FFF2-40B4-BE49-F238E27FC236}">
                    <a16:creationId xmlns:a16="http://schemas.microsoft.com/office/drawing/2014/main" id="{AB42FFCE-D4FC-485E-90D5-39D721CFA9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54" name="Freeform 28">
                <a:extLst>
                  <a:ext uri="{FF2B5EF4-FFF2-40B4-BE49-F238E27FC236}">
                    <a16:creationId xmlns:a16="http://schemas.microsoft.com/office/drawing/2014/main" id="{04658F53-ECB3-4DD3-AC4C-73F53A457D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55" name="Freeform 29">
                <a:extLst>
                  <a:ext uri="{FF2B5EF4-FFF2-40B4-BE49-F238E27FC236}">
                    <a16:creationId xmlns:a16="http://schemas.microsoft.com/office/drawing/2014/main" id="{2AE028A6-8CE7-4186-A31E-D2A40ECDFD5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56" name="Freeform 30">
                <a:extLst>
                  <a:ext uri="{FF2B5EF4-FFF2-40B4-BE49-F238E27FC236}">
                    <a16:creationId xmlns:a16="http://schemas.microsoft.com/office/drawing/2014/main" id="{AE921804-452E-42DB-80F8-051A53E2CD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57" name="Freeform 31">
                <a:extLst>
                  <a:ext uri="{FF2B5EF4-FFF2-40B4-BE49-F238E27FC236}">
                    <a16:creationId xmlns:a16="http://schemas.microsoft.com/office/drawing/2014/main" id="{E9B02156-F8B0-4C97-AAF3-97C74A2C66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grpSp>
        <p:grpSp>
          <p:nvGrpSpPr>
            <p:cNvPr id="90" name="Group 89">
              <a:extLst>
                <a:ext uri="{FF2B5EF4-FFF2-40B4-BE49-F238E27FC236}">
                  <a16:creationId xmlns:a16="http://schemas.microsoft.com/office/drawing/2014/main" id="{36CA6519-2870-4AD4-8099-18D508E3FF6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258" name="Freeform 32">
                <a:extLst>
                  <a:ext uri="{FF2B5EF4-FFF2-40B4-BE49-F238E27FC236}">
                    <a16:creationId xmlns:a16="http://schemas.microsoft.com/office/drawing/2014/main" id="{BC3C6E82-8E4E-4854-A2D1-7DAF1F35FB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59" name="Freeform 33">
                <a:extLst>
                  <a:ext uri="{FF2B5EF4-FFF2-40B4-BE49-F238E27FC236}">
                    <a16:creationId xmlns:a16="http://schemas.microsoft.com/office/drawing/2014/main" id="{6DF90866-7048-488A-A4B3-6A3F8500E5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60" name="Freeform 34">
                <a:extLst>
                  <a:ext uri="{FF2B5EF4-FFF2-40B4-BE49-F238E27FC236}">
                    <a16:creationId xmlns:a16="http://schemas.microsoft.com/office/drawing/2014/main" id="{C7492B5B-0DAF-40D2-8D7E-A5B1CB80A8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61" name="Freeform 35">
                <a:extLst>
                  <a:ext uri="{FF2B5EF4-FFF2-40B4-BE49-F238E27FC236}">
                    <a16:creationId xmlns:a16="http://schemas.microsoft.com/office/drawing/2014/main" id="{7F3E205C-1EDF-44F1-ADFF-907F6F9A78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62" name="Freeform 36">
                <a:extLst>
                  <a:ext uri="{FF2B5EF4-FFF2-40B4-BE49-F238E27FC236}">
                    <a16:creationId xmlns:a16="http://schemas.microsoft.com/office/drawing/2014/main" id="{F1F97E15-C677-4DF3-9CDD-FA73AF35C3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63" name="Freeform 37">
                <a:extLst>
                  <a:ext uri="{FF2B5EF4-FFF2-40B4-BE49-F238E27FC236}">
                    <a16:creationId xmlns:a16="http://schemas.microsoft.com/office/drawing/2014/main" id="{3E9072E3-BE5E-4305-ACA6-9A21804B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64" name="Freeform 38">
                <a:extLst>
                  <a:ext uri="{FF2B5EF4-FFF2-40B4-BE49-F238E27FC236}">
                    <a16:creationId xmlns:a16="http://schemas.microsoft.com/office/drawing/2014/main" id="{B423CA3B-303A-4681-A241-773908084B5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65" name="Freeform 39">
                <a:extLst>
                  <a:ext uri="{FF2B5EF4-FFF2-40B4-BE49-F238E27FC236}">
                    <a16:creationId xmlns:a16="http://schemas.microsoft.com/office/drawing/2014/main" id="{BBBF1F7D-CCDC-4994-AC8E-F0659B7C73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66" name="Freeform 40">
                <a:extLst>
                  <a:ext uri="{FF2B5EF4-FFF2-40B4-BE49-F238E27FC236}">
                    <a16:creationId xmlns:a16="http://schemas.microsoft.com/office/drawing/2014/main" id="{FB5963B4-24BD-41E4-B478-711756BB5B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67" name="Rectangle 41">
                <a:extLst>
                  <a:ext uri="{FF2B5EF4-FFF2-40B4-BE49-F238E27FC236}">
                    <a16:creationId xmlns:a16="http://schemas.microsoft.com/office/drawing/2014/main" id="{86840453-F642-4E05-9EEA-F9155CEDEE8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NZ"/>
              </a:p>
            </p:txBody>
          </p:sp>
        </p:grpSp>
      </p:grpSp>
      <p:sp useBgFill="1">
        <p:nvSpPr>
          <p:cNvPr id="268" name="Rectangle 267">
            <a:extLst>
              <a:ext uri="{FF2B5EF4-FFF2-40B4-BE49-F238E27FC236}">
                <a16:creationId xmlns:a16="http://schemas.microsoft.com/office/drawing/2014/main" id="{F04D02B2-0CF7-407E-A7F3-CEB52ABEB2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1" name="Group 130">
            <a:extLst>
              <a:ext uri="{FF2B5EF4-FFF2-40B4-BE49-F238E27FC236}">
                <a16:creationId xmlns:a16="http://schemas.microsoft.com/office/drawing/2014/main" id="{C6DDA51F-AA5F-45C8-84DC-CEAE96F27A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32" name="Rectangle 5">
              <a:extLst>
                <a:ext uri="{FF2B5EF4-FFF2-40B4-BE49-F238E27FC236}">
                  <a16:creationId xmlns:a16="http://schemas.microsoft.com/office/drawing/2014/main" id="{BF34871E-B64D-47C9-ABC1-518F49729EE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en-NZ"/>
            </a:p>
          </p:txBody>
        </p:sp>
        <p:sp>
          <p:nvSpPr>
            <p:cNvPr id="133" name="Freeform 6">
              <a:extLst>
                <a:ext uri="{FF2B5EF4-FFF2-40B4-BE49-F238E27FC236}">
                  <a16:creationId xmlns:a16="http://schemas.microsoft.com/office/drawing/2014/main" id="{2EFC3199-B82F-435F-A30D-F593CBD580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34" name="Freeform 7">
              <a:extLst>
                <a:ext uri="{FF2B5EF4-FFF2-40B4-BE49-F238E27FC236}">
                  <a16:creationId xmlns:a16="http://schemas.microsoft.com/office/drawing/2014/main" id="{38E53882-1F61-43E0-B79A-ACED338478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35" name="Freeform 8">
              <a:extLst>
                <a:ext uri="{FF2B5EF4-FFF2-40B4-BE49-F238E27FC236}">
                  <a16:creationId xmlns:a16="http://schemas.microsoft.com/office/drawing/2014/main" id="{F52A5BC5-6859-40F8-8B67-F512117D6C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36" name="Freeform 9">
              <a:extLst>
                <a:ext uri="{FF2B5EF4-FFF2-40B4-BE49-F238E27FC236}">
                  <a16:creationId xmlns:a16="http://schemas.microsoft.com/office/drawing/2014/main" id="{CEB5A396-50E3-4BD8-8963-F88BE3D591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37" name="Freeform 10">
              <a:extLst>
                <a:ext uri="{FF2B5EF4-FFF2-40B4-BE49-F238E27FC236}">
                  <a16:creationId xmlns:a16="http://schemas.microsoft.com/office/drawing/2014/main" id="{1188D78F-BD3C-404E-A542-863D7DE029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38" name="Freeform 11">
              <a:extLst>
                <a:ext uri="{FF2B5EF4-FFF2-40B4-BE49-F238E27FC236}">
                  <a16:creationId xmlns:a16="http://schemas.microsoft.com/office/drawing/2014/main" id="{C5F2E59C-EE00-47F4-94B8-5DF072AE5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39" name="Freeform 12">
              <a:extLst>
                <a:ext uri="{FF2B5EF4-FFF2-40B4-BE49-F238E27FC236}">
                  <a16:creationId xmlns:a16="http://schemas.microsoft.com/office/drawing/2014/main" id="{E953844C-2F95-4BCB-925D-89BCF13255E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40" name="Freeform 13">
              <a:extLst>
                <a:ext uri="{FF2B5EF4-FFF2-40B4-BE49-F238E27FC236}">
                  <a16:creationId xmlns:a16="http://schemas.microsoft.com/office/drawing/2014/main" id="{16DFAD72-0B21-43D6-BAD6-901CC99407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41" name="Freeform 14">
              <a:extLst>
                <a:ext uri="{FF2B5EF4-FFF2-40B4-BE49-F238E27FC236}">
                  <a16:creationId xmlns:a16="http://schemas.microsoft.com/office/drawing/2014/main" id="{9C3588CC-2440-440D-A141-9206C65A20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42" name="Freeform 15">
              <a:extLst>
                <a:ext uri="{FF2B5EF4-FFF2-40B4-BE49-F238E27FC236}">
                  <a16:creationId xmlns:a16="http://schemas.microsoft.com/office/drawing/2014/main" id="{0A71A2F7-613C-41A9-B808-A8E1BDC2339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43" name="Line 16">
              <a:extLst>
                <a:ext uri="{FF2B5EF4-FFF2-40B4-BE49-F238E27FC236}">
                  <a16:creationId xmlns:a16="http://schemas.microsoft.com/office/drawing/2014/main" id="{CCC8072C-0F4A-440E-85F8-21BD6CFCBBF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NZ"/>
            </a:p>
          </p:txBody>
        </p:sp>
        <p:sp>
          <p:nvSpPr>
            <p:cNvPr id="144" name="Freeform 17">
              <a:extLst>
                <a:ext uri="{FF2B5EF4-FFF2-40B4-BE49-F238E27FC236}">
                  <a16:creationId xmlns:a16="http://schemas.microsoft.com/office/drawing/2014/main" id="{4B4C9869-76AD-4C59-8DD5-6B58C2D714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45" name="Freeform 18">
              <a:extLst>
                <a:ext uri="{FF2B5EF4-FFF2-40B4-BE49-F238E27FC236}">
                  <a16:creationId xmlns:a16="http://schemas.microsoft.com/office/drawing/2014/main" id="{87FF3E02-500A-4F64-8848-E736A2C77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46" name="Freeform 19">
              <a:extLst>
                <a:ext uri="{FF2B5EF4-FFF2-40B4-BE49-F238E27FC236}">
                  <a16:creationId xmlns:a16="http://schemas.microsoft.com/office/drawing/2014/main" id="{60D3FC48-EA2B-469C-AA24-76B0D7DAE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47" name="Freeform 20">
              <a:extLst>
                <a:ext uri="{FF2B5EF4-FFF2-40B4-BE49-F238E27FC236}">
                  <a16:creationId xmlns:a16="http://schemas.microsoft.com/office/drawing/2014/main" id="{457EFF6D-A151-4B71-A304-9746BCC3F7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48" name="Rectangle 21">
              <a:extLst>
                <a:ext uri="{FF2B5EF4-FFF2-40B4-BE49-F238E27FC236}">
                  <a16:creationId xmlns:a16="http://schemas.microsoft.com/office/drawing/2014/main" id="{5272A688-3CE0-4825-B9B5-94092DCF49E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en-NZ"/>
            </a:p>
          </p:txBody>
        </p:sp>
        <p:sp>
          <p:nvSpPr>
            <p:cNvPr id="149" name="Freeform 22">
              <a:extLst>
                <a:ext uri="{FF2B5EF4-FFF2-40B4-BE49-F238E27FC236}">
                  <a16:creationId xmlns:a16="http://schemas.microsoft.com/office/drawing/2014/main" id="{92B0BB5B-58FA-47AA-A7CF-6811E1B03C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50" name="Freeform 23">
              <a:extLst>
                <a:ext uri="{FF2B5EF4-FFF2-40B4-BE49-F238E27FC236}">
                  <a16:creationId xmlns:a16="http://schemas.microsoft.com/office/drawing/2014/main" id="{5540DDDF-6A7E-4CE4-905A-8D4B83A070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51" name="Freeform 24">
              <a:extLst>
                <a:ext uri="{FF2B5EF4-FFF2-40B4-BE49-F238E27FC236}">
                  <a16:creationId xmlns:a16="http://schemas.microsoft.com/office/drawing/2014/main" id="{809F7269-5CA1-46CB-948C-13787BC475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52" name="Freeform 25">
              <a:extLst>
                <a:ext uri="{FF2B5EF4-FFF2-40B4-BE49-F238E27FC236}">
                  <a16:creationId xmlns:a16="http://schemas.microsoft.com/office/drawing/2014/main" id="{3709D6DA-015F-4C16-94DD-ABEEA131AF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53" name="Freeform 26">
              <a:extLst>
                <a:ext uri="{FF2B5EF4-FFF2-40B4-BE49-F238E27FC236}">
                  <a16:creationId xmlns:a16="http://schemas.microsoft.com/office/drawing/2014/main" id="{8B93C08E-CD79-46A8-BA96-3702505C4D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54" name="Freeform 27">
              <a:extLst>
                <a:ext uri="{FF2B5EF4-FFF2-40B4-BE49-F238E27FC236}">
                  <a16:creationId xmlns:a16="http://schemas.microsoft.com/office/drawing/2014/main" id="{04FE9491-C10F-4913-B24A-676F284C16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55" name="Freeform 28">
              <a:extLst>
                <a:ext uri="{FF2B5EF4-FFF2-40B4-BE49-F238E27FC236}">
                  <a16:creationId xmlns:a16="http://schemas.microsoft.com/office/drawing/2014/main" id="{913C482B-C5FC-45AD-8C72-73C16C9395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56" name="Freeform 29">
              <a:extLst>
                <a:ext uri="{FF2B5EF4-FFF2-40B4-BE49-F238E27FC236}">
                  <a16:creationId xmlns:a16="http://schemas.microsoft.com/office/drawing/2014/main" id="{6C188634-D7BC-4AA4-AE9A-84AD81BBAC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57" name="Freeform 30">
              <a:extLst>
                <a:ext uri="{FF2B5EF4-FFF2-40B4-BE49-F238E27FC236}">
                  <a16:creationId xmlns:a16="http://schemas.microsoft.com/office/drawing/2014/main" id="{8E7875E7-9177-4B5A-9E27-0112064F80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58" name="Freeform 31">
              <a:extLst>
                <a:ext uri="{FF2B5EF4-FFF2-40B4-BE49-F238E27FC236}">
                  <a16:creationId xmlns:a16="http://schemas.microsoft.com/office/drawing/2014/main" id="{59B8ABC3-D670-4736-84AB-C73CA4B196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grpSp>
      <p:pic>
        <p:nvPicPr>
          <p:cNvPr id="160" name="Picture 2">
            <a:extLst>
              <a:ext uri="{FF2B5EF4-FFF2-40B4-BE49-F238E27FC236}">
                <a16:creationId xmlns:a16="http://schemas.microsoft.com/office/drawing/2014/main" id="{FD8ABCF5-CC25-4369-8CA0-1016BADA2E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162" name="Rectangle 161">
            <a:extLst>
              <a:ext uri="{FF2B5EF4-FFF2-40B4-BE49-F238E27FC236}">
                <a16:creationId xmlns:a16="http://schemas.microsoft.com/office/drawing/2014/main" id="{9A6CAB08-AD55-4410-9A2A-31FA98F24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id="{652DAC3A-4FD0-4A8F-92B6-435AA80392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90" y="-9998"/>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165" name="Rectangle 5">
              <a:extLst>
                <a:ext uri="{FF2B5EF4-FFF2-40B4-BE49-F238E27FC236}">
                  <a16:creationId xmlns:a16="http://schemas.microsoft.com/office/drawing/2014/main" id="{B9D64E40-B368-413D-8A3E-FFCAA54D281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en-NZ"/>
            </a:p>
          </p:txBody>
        </p:sp>
        <p:sp>
          <p:nvSpPr>
            <p:cNvPr id="166" name="Freeform 6">
              <a:extLst>
                <a:ext uri="{FF2B5EF4-FFF2-40B4-BE49-F238E27FC236}">
                  <a16:creationId xmlns:a16="http://schemas.microsoft.com/office/drawing/2014/main" id="{5E116B13-6012-4840-AA3B-C716469FB5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67" name="Freeform 7">
              <a:extLst>
                <a:ext uri="{FF2B5EF4-FFF2-40B4-BE49-F238E27FC236}">
                  <a16:creationId xmlns:a16="http://schemas.microsoft.com/office/drawing/2014/main" id="{2EB1A2A7-7168-4A40-A825-DFEAE52C4D0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68" name="Freeform 8">
              <a:extLst>
                <a:ext uri="{FF2B5EF4-FFF2-40B4-BE49-F238E27FC236}">
                  <a16:creationId xmlns:a16="http://schemas.microsoft.com/office/drawing/2014/main" id="{90019991-73F1-47C6-A7D4-A9D2631279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69" name="Freeform 9">
              <a:extLst>
                <a:ext uri="{FF2B5EF4-FFF2-40B4-BE49-F238E27FC236}">
                  <a16:creationId xmlns:a16="http://schemas.microsoft.com/office/drawing/2014/main" id="{916C4EC5-59EA-4C75-AF70-4873CD1157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70" name="Freeform 10">
              <a:extLst>
                <a:ext uri="{FF2B5EF4-FFF2-40B4-BE49-F238E27FC236}">
                  <a16:creationId xmlns:a16="http://schemas.microsoft.com/office/drawing/2014/main" id="{C8961F09-0B82-40F7-B928-E5AF33930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71" name="Freeform 11">
              <a:extLst>
                <a:ext uri="{FF2B5EF4-FFF2-40B4-BE49-F238E27FC236}">
                  <a16:creationId xmlns:a16="http://schemas.microsoft.com/office/drawing/2014/main" id="{F71479E5-D9A2-476B-B2D2-F67D3478CD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72" name="Freeform 12">
              <a:extLst>
                <a:ext uri="{FF2B5EF4-FFF2-40B4-BE49-F238E27FC236}">
                  <a16:creationId xmlns:a16="http://schemas.microsoft.com/office/drawing/2014/main" id="{D6720850-6192-469B-B9BF-FB50183515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73" name="Freeform 13">
              <a:extLst>
                <a:ext uri="{FF2B5EF4-FFF2-40B4-BE49-F238E27FC236}">
                  <a16:creationId xmlns:a16="http://schemas.microsoft.com/office/drawing/2014/main" id="{C431C61F-33D7-4D0A-BBD2-B0FD71E696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74" name="Freeform 14">
              <a:extLst>
                <a:ext uri="{FF2B5EF4-FFF2-40B4-BE49-F238E27FC236}">
                  <a16:creationId xmlns:a16="http://schemas.microsoft.com/office/drawing/2014/main" id="{7EE14CC4-51E1-47A6-8808-25ED854E35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75" name="Freeform 15">
              <a:extLst>
                <a:ext uri="{FF2B5EF4-FFF2-40B4-BE49-F238E27FC236}">
                  <a16:creationId xmlns:a16="http://schemas.microsoft.com/office/drawing/2014/main" id="{38A3C423-01E5-46A5-85C7-AC8ADCEEE55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76" name="Line 16">
              <a:extLst>
                <a:ext uri="{FF2B5EF4-FFF2-40B4-BE49-F238E27FC236}">
                  <a16:creationId xmlns:a16="http://schemas.microsoft.com/office/drawing/2014/main" id="{041BAF2E-E821-41EC-A7B2-BEB2E18338F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NZ"/>
            </a:p>
          </p:txBody>
        </p:sp>
        <p:sp>
          <p:nvSpPr>
            <p:cNvPr id="177" name="Freeform 17">
              <a:extLst>
                <a:ext uri="{FF2B5EF4-FFF2-40B4-BE49-F238E27FC236}">
                  <a16:creationId xmlns:a16="http://schemas.microsoft.com/office/drawing/2014/main" id="{1A05FB87-BE4B-4B1B-9A30-A3B243756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78" name="Freeform 18">
              <a:extLst>
                <a:ext uri="{FF2B5EF4-FFF2-40B4-BE49-F238E27FC236}">
                  <a16:creationId xmlns:a16="http://schemas.microsoft.com/office/drawing/2014/main" id="{75C9AE77-A22A-4D13-B947-08FBC68037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79" name="Freeform 19">
              <a:extLst>
                <a:ext uri="{FF2B5EF4-FFF2-40B4-BE49-F238E27FC236}">
                  <a16:creationId xmlns:a16="http://schemas.microsoft.com/office/drawing/2014/main" id="{E7BB7678-664B-4C81-B9BC-9B2C5D7E84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80" name="Freeform 20">
              <a:extLst>
                <a:ext uri="{FF2B5EF4-FFF2-40B4-BE49-F238E27FC236}">
                  <a16:creationId xmlns:a16="http://schemas.microsoft.com/office/drawing/2014/main" id="{1EA72C94-7B99-4B7C-BBD6-184C1DBEED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81" name="Rectangle 21">
              <a:extLst>
                <a:ext uri="{FF2B5EF4-FFF2-40B4-BE49-F238E27FC236}">
                  <a16:creationId xmlns:a16="http://schemas.microsoft.com/office/drawing/2014/main" id="{01875D0F-2424-4389-BB79-B7877502E24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en-NZ"/>
            </a:p>
          </p:txBody>
        </p:sp>
        <p:sp>
          <p:nvSpPr>
            <p:cNvPr id="182" name="Freeform 22">
              <a:extLst>
                <a:ext uri="{FF2B5EF4-FFF2-40B4-BE49-F238E27FC236}">
                  <a16:creationId xmlns:a16="http://schemas.microsoft.com/office/drawing/2014/main" id="{927F5A31-C681-4932-BEFD-B223D6F20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83" name="Freeform 23">
              <a:extLst>
                <a:ext uri="{FF2B5EF4-FFF2-40B4-BE49-F238E27FC236}">
                  <a16:creationId xmlns:a16="http://schemas.microsoft.com/office/drawing/2014/main" id="{DAD9D8E8-3E55-4DDA-80B0-6508DFC58C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84" name="Freeform 24">
              <a:extLst>
                <a:ext uri="{FF2B5EF4-FFF2-40B4-BE49-F238E27FC236}">
                  <a16:creationId xmlns:a16="http://schemas.microsoft.com/office/drawing/2014/main" id="{D22A1C63-7C05-4DA9-8684-DC69A5D9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85" name="Freeform 25">
              <a:extLst>
                <a:ext uri="{FF2B5EF4-FFF2-40B4-BE49-F238E27FC236}">
                  <a16:creationId xmlns:a16="http://schemas.microsoft.com/office/drawing/2014/main" id="{A8B355B6-F766-4BB2-A54B-CE32BC49A9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86" name="Freeform 26">
              <a:extLst>
                <a:ext uri="{FF2B5EF4-FFF2-40B4-BE49-F238E27FC236}">
                  <a16:creationId xmlns:a16="http://schemas.microsoft.com/office/drawing/2014/main" id="{D8DD30D1-F2F5-4FCF-889A-5AC14EFF6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87" name="Freeform 27">
              <a:extLst>
                <a:ext uri="{FF2B5EF4-FFF2-40B4-BE49-F238E27FC236}">
                  <a16:creationId xmlns:a16="http://schemas.microsoft.com/office/drawing/2014/main" id="{CB2B0458-507D-43E8-B56C-F0CED4CAF2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88" name="Freeform 28">
              <a:extLst>
                <a:ext uri="{FF2B5EF4-FFF2-40B4-BE49-F238E27FC236}">
                  <a16:creationId xmlns:a16="http://schemas.microsoft.com/office/drawing/2014/main" id="{7675565E-26DD-486E-B047-99568C1FF2F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89" name="Freeform 29">
              <a:extLst>
                <a:ext uri="{FF2B5EF4-FFF2-40B4-BE49-F238E27FC236}">
                  <a16:creationId xmlns:a16="http://schemas.microsoft.com/office/drawing/2014/main" id="{5434B238-B1E6-469A-9A4E-26CC34BC3BE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90" name="Freeform 30">
              <a:extLst>
                <a:ext uri="{FF2B5EF4-FFF2-40B4-BE49-F238E27FC236}">
                  <a16:creationId xmlns:a16="http://schemas.microsoft.com/office/drawing/2014/main" id="{06B74BB5-A917-465D-92AF-7A24D0854E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91" name="Freeform 31">
              <a:extLst>
                <a:ext uri="{FF2B5EF4-FFF2-40B4-BE49-F238E27FC236}">
                  <a16:creationId xmlns:a16="http://schemas.microsoft.com/office/drawing/2014/main" id="{CADDD9FF-E0DA-4B0B-8004-2BDB7DA26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grpSp>
      <p:pic>
        <p:nvPicPr>
          <p:cNvPr id="193" name="Picture 2">
            <a:extLst>
              <a:ext uri="{FF2B5EF4-FFF2-40B4-BE49-F238E27FC236}">
                <a16:creationId xmlns:a16="http://schemas.microsoft.com/office/drawing/2014/main" id="{CB54E949-8598-44D5-95F6-C31D8E6500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90" y="-13238"/>
            <a:ext cx="4062718" cy="6858001"/>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2" name="TextBox 1">
            <a:extLst>
              <a:ext uri="{FF2B5EF4-FFF2-40B4-BE49-F238E27FC236}">
                <a16:creationId xmlns:a16="http://schemas.microsoft.com/office/drawing/2014/main" id="{91125BA8-D688-49CF-B23B-175209EE31B2}"/>
              </a:ext>
            </a:extLst>
          </p:cNvPr>
          <p:cNvSpPr txBox="1"/>
          <p:nvPr/>
        </p:nvSpPr>
        <p:spPr>
          <a:xfrm>
            <a:off x="853330" y="1134683"/>
            <a:ext cx="2743310" cy="4255024"/>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600" b="1" cap="all">
                <a:ln w="3175" cmpd="sng">
                  <a:noFill/>
                </a:ln>
                <a:solidFill>
                  <a:srgbClr val="FFFFFF"/>
                </a:solidFill>
                <a:effectLst>
                  <a:outerShdw blurRad="177800" dist="38100" dir="2700000" algn="tl">
                    <a:srgbClr val="000000">
                      <a:alpha val="24000"/>
                    </a:srgbClr>
                  </a:outerShdw>
                </a:effectLst>
                <a:latin typeface="+mj-lt"/>
                <a:ea typeface="+mj-ea"/>
                <a:cs typeface="+mj-cs"/>
              </a:rPr>
              <a:t>Improving Outcomes</a:t>
            </a:r>
          </a:p>
        </p:txBody>
      </p:sp>
      <p:graphicFrame>
        <p:nvGraphicFramePr>
          <p:cNvPr id="38" name="TextBox 2">
            <a:extLst>
              <a:ext uri="{FF2B5EF4-FFF2-40B4-BE49-F238E27FC236}">
                <a16:creationId xmlns:a16="http://schemas.microsoft.com/office/drawing/2014/main" id="{BC8BFB19-742C-4446-8B0C-45AB942C562B}"/>
              </a:ext>
            </a:extLst>
          </p:cNvPr>
          <p:cNvGraphicFramePr/>
          <p:nvPr>
            <p:extLst>
              <p:ext uri="{D42A27DB-BD31-4B8C-83A1-F6EECF244321}">
                <p14:modId xmlns:p14="http://schemas.microsoft.com/office/powerpoint/2010/main" val="586304296"/>
              </p:ext>
            </p:extLst>
          </p:nvPr>
        </p:nvGraphicFramePr>
        <p:xfrm>
          <a:off x="4662189" y="1134682"/>
          <a:ext cx="6692748" cy="42550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24672761"/>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933B46D5-42D5-4194-B895-B45DCFF22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18896DCC-8879-4CF3-BB2D-0C535C8059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2281238" cy="5289551"/>
            <a:chOff x="0" y="-1"/>
            <a:chExt cx="2281238" cy="5289551"/>
          </a:xfrm>
        </p:grpSpPr>
        <p:sp>
          <p:nvSpPr>
            <p:cNvPr id="10" name="Rectangle 9">
              <a:extLst>
                <a:ext uri="{FF2B5EF4-FFF2-40B4-BE49-F238E27FC236}">
                  <a16:creationId xmlns:a16="http://schemas.microsoft.com/office/drawing/2014/main" id="{534630B0-6EE6-4DFE-9FC5-0988FED6CB4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2"/>
              <a:ext cx="23813" cy="2181225"/>
            </a:xfrm>
            <a:prstGeom prst="rect">
              <a:avLst/>
            </a:pr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NZ"/>
            </a:p>
          </p:txBody>
        </p:sp>
        <p:sp>
          <p:nvSpPr>
            <p:cNvPr id="11" name="Freeform 6">
              <a:extLst>
                <a:ext uri="{FF2B5EF4-FFF2-40B4-BE49-F238E27FC236}">
                  <a16:creationId xmlns:a16="http://schemas.microsoft.com/office/drawing/2014/main" id="{605C0C27-BDE8-4899-B838-C0DC2EAB8C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2" name="Freeform 7">
              <a:extLst>
                <a:ext uri="{FF2B5EF4-FFF2-40B4-BE49-F238E27FC236}">
                  <a16:creationId xmlns:a16="http://schemas.microsoft.com/office/drawing/2014/main" id="{EDC3E8DB-0AA9-4C49-A986-24A6D44A521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7"/>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3" name="Rectangle 12">
              <a:extLst>
                <a:ext uri="{FF2B5EF4-FFF2-40B4-BE49-F238E27FC236}">
                  <a16:creationId xmlns:a16="http://schemas.microsoft.com/office/drawing/2014/main" id="{334CA156-4C5B-4EAD-99BC-E2C734D5A5B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4"/>
              <a:ext cx="28575" cy="4481513"/>
            </a:xfrm>
            <a:prstGeom prst="rect">
              <a:avLst/>
            </a:pr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NZ"/>
            </a:p>
          </p:txBody>
        </p:sp>
        <p:sp>
          <p:nvSpPr>
            <p:cNvPr id="14" name="Freeform 9">
              <a:extLst>
                <a:ext uri="{FF2B5EF4-FFF2-40B4-BE49-F238E27FC236}">
                  <a16:creationId xmlns:a16="http://schemas.microsoft.com/office/drawing/2014/main" id="{5E568387-0266-4411-9330-8E9CD9B823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5" name="Freeform 10">
              <a:extLst>
                <a:ext uri="{FF2B5EF4-FFF2-40B4-BE49-F238E27FC236}">
                  <a16:creationId xmlns:a16="http://schemas.microsoft.com/office/drawing/2014/main" id="{C84DAA3E-ACD2-4620-8906-7C7280CEBC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4"/>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6" name="Freeform 11">
              <a:extLst>
                <a:ext uri="{FF2B5EF4-FFF2-40B4-BE49-F238E27FC236}">
                  <a16:creationId xmlns:a16="http://schemas.microsoft.com/office/drawing/2014/main" id="{2D86F227-CF83-476B-B657-D6B0C53B3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7"/>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7" name="Freeform 12">
              <a:extLst>
                <a:ext uri="{FF2B5EF4-FFF2-40B4-BE49-F238E27FC236}">
                  <a16:creationId xmlns:a16="http://schemas.microsoft.com/office/drawing/2014/main" id="{14934B78-B04C-4CFA-A64D-EFA402E14E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2"/>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8" name="Freeform 13">
              <a:extLst>
                <a:ext uri="{FF2B5EF4-FFF2-40B4-BE49-F238E27FC236}">
                  <a16:creationId xmlns:a16="http://schemas.microsoft.com/office/drawing/2014/main" id="{60B3248E-2504-49B9-879B-D0158482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4"/>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19" name="Freeform 14">
              <a:extLst>
                <a:ext uri="{FF2B5EF4-FFF2-40B4-BE49-F238E27FC236}">
                  <a16:creationId xmlns:a16="http://schemas.microsoft.com/office/drawing/2014/main" id="{CA4F4223-FB0B-4CA0-8913-341EDCD78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1"/>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0" name="Freeform 15">
              <a:extLst>
                <a:ext uri="{FF2B5EF4-FFF2-40B4-BE49-F238E27FC236}">
                  <a16:creationId xmlns:a16="http://schemas.microsoft.com/office/drawing/2014/main" id="{42327D55-3076-45A9-8C23-54CC450F38B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1" name="Freeform 16">
              <a:extLst>
                <a:ext uri="{FF2B5EF4-FFF2-40B4-BE49-F238E27FC236}">
                  <a16:creationId xmlns:a16="http://schemas.microsoft.com/office/drawing/2014/main" id="{10BA2659-760C-445C-96A9-155F0BF09F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2" name="Freeform 17">
              <a:extLst>
                <a:ext uri="{FF2B5EF4-FFF2-40B4-BE49-F238E27FC236}">
                  <a16:creationId xmlns:a16="http://schemas.microsoft.com/office/drawing/2014/main" id="{9EF5E6EC-49CF-43A0-8ED2-136FCDCAD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2"/>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3" name="Freeform 18">
              <a:extLst>
                <a:ext uri="{FF2B5EF4-FFF2-40B4-BE49-F238E27FC236}">
                  <a16:creationId xmlns:a16="http://schemas.microsoft.com/office/drawing/2014/main" id="{F4A1A617-AE8C-49B0-9B78-F0E2BFB2BD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49"/>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4" name="Freeform 19">
              <a:extLst>
                <a:ext uri="{FF2B5EF4-FFF2-40B4-BE49-F238E27FC236}">
                  <a16:creationId xmlns:a16="http://schemas.microsoft.com/office/drawing/2014/main" id="{4B1C21A9-2A27-4BA8-AB2C-E2F23D93F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2"/>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5" name="Freeform 20">
              <a:extLst>
                <a:ext uri="{FF2B5EF4-FFF2-40B4-BE49-F238E27FC236}">
                  <a16:creationId xmlns:a16="http://schemas.microsoft.com/office/drawing/2014/main" id="{803E4DF0-86BE-4F7B-99D9-A4DAF790A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6" name="Freeform 21">
              <a:extLst>
                <a:ext uri="{FF2B5EF4-FFF2-40B4-BE49-F238E27FC236}">
                  <a16:creationId xmlns:a16="http://schemas.microsoft.com/office/drawing/2014/main" id="{324C4266-1501-454D-A3A2-C60585E379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7" name="Freeform 24">
              <a:extLst>
                <a:ext uri="{FF2B5EF4-FFF2-40B4-BE49-F238E27FC236}">
                  <a16:creationId xmlns:a16="http://schemas.microsoft.com/office/drawing/2014/main" id="{335F4B74-90BA-4372-9744-660DE1DAE6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7"/>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8" name="Freeform 25">
              <a:extLst>
                <a:ext uri="{FF2B5EF4-FFF2-40B4-BE49-F238E27FC236}">
                  <a16:creationId xmlns:a16="http://schemas.microsoft.com/office/drawing/2014/main" id="{676BC228-1D88-4E9F-A39C-485245F38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2"/>
              <a:ext cx="133350" cy="266700"/>
            </a:xfrm>
            <a:custGeom>
              <a:avLst/>
              <a:gdLst/>
              <a:ahLst/>
              <a:cxnLst/>
              <a:rect l="0" t="0" r="r" b="b"/>
              <a:pathLst>
                <a:path w="84" h="168">
                  <a:moveTo>
                    <a:pt x="69" y="168"/>
                  </a:moveTo>
                  <a:lnTo>
                    <a:pt x="0" y="6"/>
                  </a:lnTo>
                  <a:lnTo>
                    <a:pt x="12" y="0"/>
                  </a:lnTo>
                  <a:lnTo>
                    <a:pt x="84" y="162"/>
                  </a:lnTo>
                  <a:lnTo>
                    <a:pt x="69" y="168"/>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29" name="Freeform 26">
              <a:extLst>
                <a:ext uri="{FF2B5EF4-FFF2-40B4-BE49-F238E27FC236}">
                  <a16:creationId xmlns:a16="http://schemas.microsoft.com/office/drawing/2014/main" id="{82C283AD-515F-427B-A581-F1EC42B2F8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4"/>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30" name="Freeform 27">
              <a:extLst>
                <a:ext uri="{FF2B5EF4-FFF2-40B4-BE49-F238E27FC236}">
                  <a16:creationId xmlns:a16="http://schemas.microsoft.com/office/drawing/2014/main" id="{A211013C-44EA-4C7F-867A-70F84606A1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49"/>
              <a:ext cx="133350" cy="269875"/>
            </a:xfrm>
            <a:custGeom>
              <a:avLst/>
              <a:gdLst/>
              <a:ahLst/>
              <a:cxnLst/>
              <a:rect l="0" t="0" r="r" b="b"/>
              <a:pathLst>
                <a:path w="84" h="170">
                  <a:moveTo>
                    <a:pt x="12" y="170"/>
                  </a:moveTo>
                  <a:lnTo>
                    <a:pt x="0" y="164"/>
                  </a:lnTo>
                  <a:lnTo>
                    <a:pt x="69" y="0"/>
                  </a:lnTo>
                  <a:lnTo>
                    <a:pt x="84" y="6"/>
                  </a:lnTo>
                  <a:lnTo>
                    <a:pt x="12" y="170"/>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31" name="Freeform 28">
              <a:extLst>
                <a:ext uri="{FF2B5EF4-FFF2-40B4-BE49-F238E27FC236}">
                  <a16:creationId xmlns:a16="http://schemas.microsoft.com/office/drawing/2014/main" id="{5A091894-50E1-4B1B-94B2-693B5DC5A0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32" name="Freeform 29">
              <a:extLst>
                <a:ext uri="{FF2B5EF4-FFF2-40B4-BE49-F238E27FC236}">
                  <a16:creationId xmlns:a16="http://schemas.microsoft.com/office/drawing/2014/main" id="{33665320-A7B0-4BE7-B587-654A5E130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2"/>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33" name="Freeform 36">
              <a:extLst>
                <a:ext uri="{FF2B5EF4-FFF2-40B4-BE49-F238E27FC236}">
                  <a16:creationId xmlns:a16="http://schemas.microsoft.com/office/drawing/2014/main" id="{5E731000-CA59-41D5-BBAF-4CF0C93CC0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2"/>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34" name="Freeform 37">
              <a:extLst>
                <a:ext uri="{FF2B5EF4-FFF2-40B4-BE49-F238E27FC236}">
                  <a16:creationId xmlns:a16="http://schemas.microsoft.com/office/drawing/2014/main" id="{3ADE52FC-89F2-4DE3-90F2-23F8A19B5F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7"/>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35" name="Freeform 38">
              <a:extLst>
                <a:ext uri="{FF2B5EF4-FFF2-40B4-BE49-F238E27FC236}">
                  <a16:creationId xmlns:a16="http://schemas.microsoft.com/office/drawing/2014/main" id="{C598494B-717D-4E29-9D55-F0FEF36C02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2"/>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36" name="Freeform 39">
              <a:extLst>
                <a:ext uri="{FF2B5EF4-FFF2-40B4-BE49-F238E27FC236}">
                  <a16:creationId xmlns:a16="http://schemas.microsoft.com/office/drawing/2014/main" id="{4E748B28-C809-4A72-BA26-B42706005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2"/>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37" name="Freeform 40">
              <a:extLst>
                <a:ext uri="{FF2B5EF4-FFF2-40B4-BE49-F238E27FC236}">
                  <a16:creationId xmlns:a16="http://schemas.microsoft.com/office/drawing/2014/main" id="{1B55B6D8-6E87-41B4-8C20-4C59AB35B0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7"/>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38" name="Freeform 41">
              <a:extLst>
                <a:ext uri="{FF2B5EF4-FFF2-40B4-BE49-F238E27FC236}">
                  <a16:creationId xmlns:a16="http://schemas.microsoft.com/office/drawing/2014/main" id="{8AF0CB98-D797-4C0F-B534-B53FFEC58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7"/>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39" name="Freeform 42">
              <a:extLst>
                <a:ext uri="{FF2B5EF4-FFF2-40B4-BE49-F238E27FC236}">
                  <a16:creationId xmlns:a16="http://schemas.microsoft.com/office/drawing/2014/main" id="{8161F426-0884-4746-ADFB-ED2E8ED5E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4"/>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0" name="Freeform 43">
              <a:extLst>
                <a:ext uri="{FF2B5EF4-FFF2-40B4-BE49-F238E27FC236}">
                  <a16:creationId xmlns:a16="http://schemas.microsoft.com/office/drawing/2014/main" id="{9FB6AEF0-B7A7-4C34-8BCA-D1939E5C0F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7"/>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 name="Freeform 44">
              <a:extLst>
                <a:ext uri="{FF2B5EF4-FFF2-40B4-BE49-F238E27FC236}">
                  <a16:creationId xmlns:a16="http://schemas.microsoft.com/office/drawing/2014/main" id="{C4221C70-D5F8-42A7-B0AF-B63791EFA8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4"/>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2" name="Freeform 57">
              <a:extLst>
                <a:ext uri="{FF2B5EF4-FFF2-40B4-BE49-F238E27FC236}">
                  <a16:creationId xmlns:a16="http://schemas.microsoft.com/office/drawing/2014/main" id="{4C075733-AA99-4CB2-934E-9F42E6FC16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4"/>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3" name="Freeform 58">
              <a:extLst>
                <a:ext uri="{FF2B5EF4-FFF2-40B4-BE49-F238E27FC236}">
                  <a16:creationId xmlns:a16="http://schemas.microsoft.com/office/drawing/2014/main" id="{266B426D-F5FB-456F-84B5-2DACFEA7AB6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2"/>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grpSp>
      <p:sp>
        <p:nvSpPr>
          <p:cNvPr id="45" name="Round Diagonal Corner Rectangle 6">
            <a:extLst>
              <a:ext uri="{FF2B5EF4-FFF2-40B4-BE49-F238E27FC236}">
                <a16:creationId xmlns:a16="http://schemas.microsoft.com/office/drawing/2014/main" id="{083A6575-45DF-4CD7-8E7D-50E51B82D5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1680" y="808057"/>
            <a:ext cx="9370695"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FDCA2613-030A-FC97-A4FE-FCB64BC4F941}"/>
              </a:ext>
            </a:extLst>
          </p:cNvPr>
          <p:cNvGraphicFramePr>
            <a:graphicFrameLocks noGrp="1"/>
          </p:cNvGraphicFramePr>
          <p:nvPr>
            <p:extLst>
              <p:ext uri="{D42A27DB-BD31-4B8C-83A1-F6EECF244321}">
                <p14:modId xmlns:p14="http://schemas.microsoft.com/office/powerpoint/2010/main" val="897975262"/>
              </p:ext>
            </p:extLst>
          </p:nvPr>
        </p:nvGraphicFramePr>
        <p:xfrm>
          <a:off x="2333412" y="1659558"/>
          <a:ext cx="8723567" cy="3255959"/>
        </p:xfrm>
        <a:graphic>
          <a:graphicData uri="http://schemas.openxmlformats.org/drawingml/2006/table">
            <a:tbl>
              <a:tblPr firstRow="1" bandRow="1"/>
              <a:tblGrid>
                <a:gridCol w="8723567">
                  <a:extLst>
                    <a:ext uri="{9D8B030D-6E8A-4147-A177-3AD203B41FA5}">
                      <a16:colId xmlns:a16="http://schemas.microsoft.com/office/drawing/2014/main" val="3357272480"/>
                    </a:ext>
                  </a:extLst>
                </a:gridCol>
              </a:tblGrid>
              <a:tr h="275441">
                <a:tc>
                  <a:txBody>
                    <a:bodyPr/>
                    <a:lstStyle/>
                    <a:p>
                      <a:pPr algn="l" fontAlgn="ctr"/>
                      <a:r>
                        <a:rPr lang="en-NZ" sz="1500" b="1" i="0" u="none" strike="noStrike" dirty="0">
                          <a:solidFill>
                            <a:srgbClr val="000000"/>
                          </a:solidFill>
                          <a:effectLst/>
                          <a:latin typeface="Calibri" panose="020F0502020204030204" pitchFamily="34" charset="0"/>
                        </a:rPr>
                        <a:t> Priority Outcomes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59486828"/>
                  </a:ext>
                </a:extLst>
              </a:tr>
              <a:tr h="275441">
                <a:tc>
                  <a:txBody>
                    <a:bodyPr/>
                    <a:lstStyle/>
                    <a:p>
                      <a:pPr algn="l" fontAlgn="ctr"/>
                      <a:r>
                        <a:rPr lang="en-US" sz="1500" b="0" i="0" u="none" strike="noStrike" dirty="0">
                          <a:solidFill>
                            <a:srgbClr val="000000"/>
                          </a:solidFill>
                          <a:effectLst/>
                          <a:highlight>
                            <a:srgbClr val="E7F1F9"/>
                          </a:highlight>
                          <a:latin typeface="Calibri" panose="020F0502020204030204" pitchFamily="34" charset="0"/>
                        </a:rPr>
                        <a:t> Decrease in suicide related events.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F1F9"/>
                    </a:solidFill>
                  </a:tcPr>
                </a:tc>
                <a:extLst>
                  <a:ext uri="{0D108BD9-81ED-4DB2-BD59-A6C34878D82A}">
                    <a16:rowId xmlns:a16="http://schemas.microsoft.com/office/drawing/2014/main" val="2634122307"/>
                  </a:ext>
                </a:extLst>
              </a:tr>
              <a:tr h="275441">
                <a:tc>
                  <a:txBody>
                    <a:bodyPr/>
                    <a:lstStyle/>
                    <a:p>
                      <a:pPr algn="l" fontAlgn="ctr"/>
                      <a:r>
                        <a:rPr lang="en-US" sz="1500" b="0" i="0" u="none" strike="noStrike" dirty="0">
                          <a:solidFill>
                            <a:srgbClr val="000000"/>
                          </a:solidFill>
                          <a:effectLst/>
                          <a:highlight>
                            <a:srgbClr val="E7F1F9"/>
                          </a:highlight>
                          <a:latin typeface="Calibri" panose="020F0502020204030204" pitchFamily="34" charset="0"/>
                        </a:rPr>
                        <a:t> Improved access to broader supports to address coexisting mental health, addition and social issues.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F1F9"/>
                    </a:solidFill>
                  </a:tcPr>
                </a:tc>
                <a:extLst>
                  <a:ext uri="{0D108BD9-81ED-4DB2-BD59-A6C34878D82A}">
                    <a16:rowId xmlns:a16="http://schemas.microsoft.com/office/drawing/2014/main" val="3412042250"/>
                  </a:ext>
                </a:extLst>
              </a:tr>
              <a:tr h="275441">
                <a:tc>
                  <a:txBody>
                    <a:bodyPr/>
                    <a:lstStyle/>
                    <a:p>
                      <a:pPr algn="l" fontAlgn="ctr"/>
                      <a:r>
                        <a:rPr lang="en-NZ" sz="1500" b="0" i="0" u="none" strike="noStrike" dirty="0">
                          <a:solidFill>
                            <a:srgbClr val="000000"/>
                          </a:solidFill>
                          <a:effectLst/>
                          <a:highlight>
                            <a:srgbClr val="E7F1F9"/>
                          </a:highlight>
                          <a:latin typeface="Calibri" panose="020F0502020204030204" pitchFamily="34" charset="0"/>
                        </a:rPr>
                        <a:t> Improved connection with whānau.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F1F9"/>
                    </a:solidFill>
                  </a:tcPr>
                </a:tc>
                <a:extLst>
                  <a:ext uri="{0D108BD9-81ED-4DB2-BD59-A6C34878D82A}">
                    <a16:rowId xmlns:a16="http://schemas.microsoft.com/office/drawing/2014/main" val="2858686652"/>
                  </a:ext>
                </a:extLst>
              </a:tr>
              <a:tr h="275441">
                <a:tc>
                  <a:txBody>
                    <a:bodyPr/>
                    <a:lstStyle/>
                    <a:p>
                      <a:pPr algn="l" fontAlgn="ctr"/>
                      <a:r>
                        <a:rPr lang="en-US" sz="1500" b="0" i="0" u="none" strike="noStrike" dirty="0">
                          <a:solidFill>
                            <a:srgbClr val="000000"/>
                          </a:solidFill>
                          <a:effectLst/>
                          <a:highlight>
                            <a:srgbClr val="E7F1F9"/>
                          </a:highlight>
                          <a:latin typeface="Calibri" panose="020F0502020204030204" pitchFamily="34" charset="0"/>
                        </a:rPr>
                        <a:t> Improved service coordination with secondary mental health and AOD specialist service.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F1F9"/>
                    </a:solidFill>
                  </a:tcPr>
                </a:tc>
                <a:extLst>
                  <a:ext uri="{0D108BD9-81ED-4DB2-BD59-A6C34878D82A}">
                    <a16:rowId xmlns:a16="http://schemas.microsoft.com/office/drawing/2014/main" val="2760409556"/>
                  </a:ext>
                </a:extLst>
              </a:tr>
              <a:tr h="275441">
                <a:tc>
                  <a:txBody>
                    <a:bodyPr/>
                    <a:lstStyle/>
                    <a:p>
                      <a:pPr algn="l" fontAlgn="ctr"/>
                      <a:r>
                        <a:rPr lang="en-US" sz="1500" b="0" i="0" u="none" strike="noStrike" dirty="0">
                          <a:solidFill>
                            <a:srgbClr val="000000"/>
                          </a:solidFill>
                          <a:effectLst/>
                          <a:highlight>
                            <a:srgbClr val="E7F1F9"/>
                          </a:highlight>
                          <a:latin typeface="Calibri" panose="020F0502020204030204" pitchFamily="34" charset="0"/>
                        </a:rPr>
                        <a:t> Increased psycho-social and literacy understanding for whai ora /whānau pathways to increase access.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F1F9"/>
                    </a:solidFill>
                  </a:tcPr>
                </a:tc>
                <a:extLst>
                  <a:ext uri="{0D108BD9-81ED-4DB2-BD59-A6C34878D82A}">
                    <a16:rowId xmlns:a16="http://schemas.microsoft.com/office/drawing/2014/main" val="3990828269"/>
                  </a:ext>
                </a:extLst>
              </a:tr>
              <a:tr h="501549">
                <a:tc>
                  <a:txBody>
                    <a:bodyPr/>
                    <a:lstStyle/>
                    <a:p>
                      <a:pPr algn="l" fontAlgn="ctr"/>
                      <a:r>
                        <a:rPr lang="en-US" sz="1500" b="0" i="0" u="none" strike="noStrike" dirty="0">
                          <a:solidFill>
                            <a:srgbClr val="000000"/>
                          </a:solidFill>
                          <a:effectLst/>
                          <a:highlight>
                            <a:srgbClr val="E7F1F9"/>
                          </a:highlight>
                          <a:latin typeface="Calibri" panose="020F0502020204030204" pitchFamily="34" charset="0"/>
                        </a:rPr>
                        <a:t> Increased sharing and understanding of relevant Mātauranga to whai ora whānau wellbeing to build cultural   </a:t>
                      </a:r>
                    </a:p>
                    <a:p>
                      <a:pPr algn="l" fontAlgn="ctr"/>
                      <a:r>
                        <a:rPr lang="en-US" sz="1500" b="0" i="0" u="none" strike="noStrike" dirty="0">
                          <a:solidFill>
                            <a:srgbClr val="000000"/>
                          </a:solidFill>
                          <a:effectLst/>
                          <a:highlight>
                            <a:srgbClr val="E7F1F9"/>
                          </a:highlight>
                          <a:latin typeface="Calibri" panose="020F0502020204030204" pitchFamily="34" charset="0"/>
                        </a:rPr>
                        <a:t> equity.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F1F9"/>
                    </a:solidFill>
                  </a:tcPr>
                </a:tc>
                <a:extLst>
                  <a:ext uri="{0D108BD9-81ED-4DB2-BD59-A6C34878D82A}">
                    <a16:rowId xmlns:a16="http://schemas.microsoft.com/office/drawing/2014/main" val="794397805"/>
                  </a:ext>
                </a:extLst>
              </a:tr>
              <a:tr h="275441">
                <a:tc>
                  <a:txBody>
                    <a:bodyPr/>
                    <a:lstStyle/>
                    <a:p>
                      <a:pPr algn="l" fontAlgn="ctr"/>
                      <a:r>
                        <a:rPr lang="en-US" sz="1500" b="0" i="0" u="none" strike="noStrike" dirty="0">
                          <a:solidFill>
                            <a:srgbClr val="000000"/>
                          </a:solidFill>
                          <a:effectLst/>
                          <a:highlight>
                            <a:srgbClr val="E7F1F9"/>
                          </a:highlight>
                          <a:latin typeface="Calibri" panose="020F0502020204030204" pitchFamily="34" charset="0"/>
                        </a:rPr>
                        <a:t> Reduced rates of emergency department presentations and acute inpatient </a:t>
                      </a:r>
                      <a:r>
                        <a:rPr lang="en-US" sz="1500" b="0" i="0" u="none" strike="noStrike" dirty="0" err="1">
                          <a:solidFill>
                            <a:srgbClr val="000000"/>
                          </a:solidFill>
                          <a:effectLst/>
                          <a:highlight>
                            <a:srgbClr val="E7F1F9"/>
                          </a:highlight>
                          <a:latin typeface="Calibri" panose="020F0502020204030204" pitchFamily="34" charset="0"/>
                        </a:rPr>
                        <a:t>rehospitalisation</a:t>
                      </a:r>
                      <a:r>
                        <a:rPr lang="en-US" sz="1500" b="0" i="0" u="none" strike="noStrike" dirty="0">
                          <a:solidFill>
                            <a:srgbClr val="000000"/>
                          </a:solidFill>
                          <a:effectLst/>
                          <a:highlight>
                            <a:srgbClr val="E7F1F9"/>
                          </a:highligh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F1F9"/>
                    </a:solidFill>
                  </a:tcPr>
                </a:tc>
                <a:extLst>
                  <a:ext uri="{0D108BD9-81ED-4DB2-BD59-A6C34878D82A}">
                    <a16:rowId xmlns:a16="http://schemas.microsoft.com/office/drawing/2014/main" val="1167179602"/>
                  </a:ext>
                </a:extLst>
              </a:tr>
              <a:tr h="275441">
                <a:tc>
                  <a:txBody>
                    <a:bodyPr/>
                    <a:lstStyle/>
                    <a:p>
                      <a:pPr algn="l" fontAlgn="ctr"/>
                      <a:r>
                        <a:rPr lang="en-NZ" sz="1500" b="0" i="0" u="none" strike="noStrike" dirty="0">
                          <a:solidFill>
                            <a:srgbClr val="000000"/>
                          </a:solidFill>
                          <a:effectLst/>
                          <a:highlight>
                            <a:srgbClr val="E7F1F9"/>
                          </a:highlight>
                          <a:latin typeface="Calibri" panose="020F0502020204030204" pitchFamily="34" charset="0"/>
                        </a:rPr>
                        <a:t> Reduced substance-related harm.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F1F9"/>
                    </a:solidFill>
                  </a:tcPr>
                </a:tc>
                <a:extLst>
                  <a:ext uri="{0D108BD9-81ED-4DB2-BD59-A6C34878D82A}">
                    <a16:rowId xmlns:a16="http://schemas.microsoft.com/office/drawing/2014/main" val="531699317"/>
                  </a:ext>
                </a:extLst>
              </a:tr>
              <a:tr h="275441">
                <a:tc>
                  <a:txBody>
                    <a:bodyPr/>
                    <a:lstStyle/>
                    <a:p>
                      <a:pPr algn="l" fontAlgn="ctr"/>
                      <a:r>
                        <a:rPr lang="en-US" sz="1500" b="0" i="0" u="none" strike="noStrike" dirty="0">
                          <a:solidFill>
                            <a:srgbClr val="000000"/>
                          </a:solidFill>
                          <a:effectLst/>
                          <a:highlight>
                            <a:srgbClr val="E7F1F9"/>
                          </a:highlight>
                          <a:latin typeface="Calibri" panose="020F0502020204030204" pitchFamily="34" charset="0"/>
                        </a:rPr>
                        <a:t> Reduced wait times for community mental health and addictions support.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F1F9"/>
                    </a:solidFill>
                  </a:tcPr>
                </a:tc>
                <a:extLst>
                  <a:ext uri="{0D108BD9-81ED-4DB2-BD59-A6C34878D82A}">
                    <a16:rowId xmlns:a16="http://schemas.microsoft.com/office/drawing/2014/main" val="3359293313"/>
                  </a:ext>
                </a:extLst>
              </a:tr>
              <a:tr h="275441">
                <a:tc>
                  <a:txBody>
                    <a:bodyPr/>
                    <a:lstStyle/>
                    <a:p>
                      <a:pPr algn="l" fontAlgn="ctr"/>
                      <a:r>
                        <a:rPr lang="en-US" sz="1500" b="0" i="0" u="none" strike="noStrike" dirty="0">
                          <a:solidFill>
                            <a:srgbClr val="000000"/>
                          </a:solidFill>
                          <a:effectLst/>
                          <a:highlight>
                            <a:srgbClr val="E7F1F9"/>
                          </a:highlight>
                          <a:latin typeface="Calibri" panose="020F0502020204030204" pitchFamily="34" charset="0"/>
                        </a:rPr>
                        <a:t> Improve well-being, self-esteem, and social functioning.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F1F9"/>
                    </a:solidFill>
                  </a:tcPr>
                </a:tc>
                <a:extLst>
                  <a:ext uri="{0D108BD9-81ED-4DB2-BD59-A6C34878D82A}">
                    <a16:rowId xmlns:a16="http://schemas.microsoft.com/office/drawing/2014/main" val="3976469541"/>
                  </a:ext>
                </a:extLst>
              </a:tr>
            </a:tbl>
          </a:graphicData>
        </a:graphic>
      </p:graphicFrame>
    </p:spTree>
    <p:extLst>
      <p:ext uri="{BB962C8B-B14F-4D97-AF65-F5344CB8AC3E}">
        <p14:creationId xmlns:p14="http://schemas.microsoft.com/office/powerpoint/2010/main" val="3801891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91D367A-4C8C-409F-93D9-FD02D0BC9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3" cy="6858001"/>
            <a:chOff x="0" y="-1"/>
            <a:chExt cx="12192003" cy="6858001"/>
          </a:xfrm>
        </p:grpSpPr>
        <p:sp useBgFill="1">
          <p:nvSpPr>
            <p:cNvPr id="15" name="Rectangle 14">
              <a:extLst>
                <a:ext uri="{FF2B5EF4-FFF2-40B4-BE49-F238E27FC236}">
                  <a16:creationId xmlns:a16="http://schemas.microsoft.com/office/drawing/2014/main" id="{50EC018E-7B11-4D3B-B7FE-DCFEC35F20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667FA462-522C-4B1C-A264-8880D5F357B3}"/>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pic>
        <p:nvPicPr>
          <p:cNvPr id="18" name="Picture 2">
            <a:extLst>
              <a:ext uri="{FF2B5EF4-FFF2-40B4-BE49-F238E27FC236}">
                <a16:creationId xmlns:a16="http://schemas.microsoft.com/office/drawing/2014/main" id="{7589240B-26BC-45BE-A858-3DF47A3922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20" name="Round Diagonal Corner Rectangle 6">
            <a:extLst>
              <a:ext uri="{FF2B5EF4-FFF2-40B4-BE49-F238E27FC236}">
                <a16:creationId xmlns:a16="http://schemas.microsoft.com/office/drawing/2014/main" id="{81E18780-A505-4639-9939-E204348C7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4" y="643466"/>
            <a:ext cx="10890781" cy="5571067"/>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401C2CD3-8D2E-A43C-1CFD-E4FE361BDD8D}"/>
              </a:ext>
            </a:extLst>
          </p:cNvPr>
          <p:cNvGraphicFramePr>
            <a:graphicFrameLocks noGrp="1"/>
          </p:cNvGraphicFramePr>
          <p:nvPr>
            <p:extLst>
              <p:ext uri="{D42A27DB-BD31-4B8C-83A1-F6EECF244321}">
                <p14:modId xmlns:p14="http://schemas.microsoft.com/office/powerpoint/2010/main" val="3528834611"/>
              </p:ext>
            </p:extLst>
          </p:nvPr>
        </p:nvGraphicFramePr>
        <p:xfrm>
          <a:off x="973658" y="966256"/>
          <a:ext cx="10230391" cy="4939773"/>
        </p:xfrm>
        <a:graphic>
          <a:graphicData uri="http://schemas.openxmlformats.org/drawingml/2006/table">
            <a:tbl>
              <a:tblPr firstRow="1" bandRow="1"/>
              <a:tblGrid>
                <a:gridCol w="979548">
                  <a:extLst>
                    <a:ext uri="{9D8B030D-6E8A-4147-A177-3AD203B41FA5}">
                      <a16:colId xmlns:a16="http://schemas.microsoft.com/office/drawing/2014/main" val="2188641959"/>
                    </a:ext>
                  </a:extLst>
                </a:gridCol>
                <a:gridCol w="9250843">
                  <a:extLst>
                    <a:ext uri="{9D8B030D-6E8A-4147-A177-3AD203B41FA5}">
                      <a16:colId xmlns:a16="http://schemas.microsoft.com/office/drawing/2014/main" val="2337513656"/>
                    </a:ext>
                  </a:extLst>
                </a:gridCol>
              </a:tblGrid>
              <a:tr h="316737">
                <a:tc>
                  <a:txBody>
                    <a:bodyPr/>
                    <a:lstStyle/>
                    <a:p>
                      <a:pPr algn="ctr" fontAlgn="ctr"/>
                      <a:r>
                        <a:rPr lang="en-NZ" sz="1800" b="1" i="0" u="none" strike="noStrike">
                          <a:solidFill>
                            <a:srgbClr val="000000"/>
                          </a:solidFill>
                          <a:effectLst/>
                          <a:latin typeface="Calibri" panose="020F0502020204030204" pitchFamily="34" charset="0"/>
                        </a:rPr>
                        <a:t>KPI #</a:t>
                      </a:r>
                    </a:p>
                  </a:txBody>
                  <a:tcPr marL="8055" marR="8055" marT="80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NZ" sz="1800" b="1" i="0" u="none" strike="noStrike">
                          <a:solidFill>
                            <a:srgbClr val="000000"/>
                          </a:solidFill>
                          <a:effectLst/>
                          <a:latin typeface="Calibri" panose="020F0502020204030204" pitchFamily="34" charset="0"/>
                        </a:rPr>
                        <a:t>Key Performance Indicator</a:t>
                      </a:r>
                    </a:p>
                  </a:txBody>
                  <a:tcPr marL="120803" marR="8055" marT="80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6613782"/>
                  </a:ext>
                </a:extLst>
              </a:tr>
              <a:tr h="316737">
                <a:tc>
                  <a:txBody>
                    <a:bodyPr/>
                    <a:lstStyle/>
                    <a:p>
                      <a:pPr algn="ctr" fontAlgn="ctr"/>
                      <a:r>
                        <a:rPr lang="en-NZ" sz="1800" b="1" i="0" u="none" strike="noStrike">
                          <a:solidFill>
                            <a:srgbClr val="000000"/>
                          </a:solidFill>
                          <a:effectLst/>
                          <a:latin typeface="Calibri" panose="020F0502020204030204" pitchFamily="34" charset="0"/>
                        </a:rPr>
                        <a:t>1</a:t>
                      </a:r>
                    </a:p>
                  </a:txBody>
                  <a:tcPr marL="8055" marR="8055" marT="80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800" b="0" i="0" u="none" strike="noStrike">
                          <a:solidFill>
                            <a:srgbClr val="000000"/>
                          </a:solidFill>
                          <a:effectLst/>
                          <a:latin typeface="Calibri" panose="020F0502020204030204" pitchFamily="34" charset="0"/>
                        </a:rPr>
                        <a:t>Number of unique whānau supported this year</a:t>
                      </a:r>
                      <a:r>
                        <a:rPr lang="en-US" sz="1800" b="0" i="0" u="none" strike="noStrike" baseline="30000">
                          <a:solidFill>
                            <a:srgbClr val="000000"/>
                          </a:solidFill>
                          <a:effectLst/>
                          <a:latin typeface="Calibri" panose="020F0502020204030204" pitchFamily="34" charset="0"/>
                        </a:rPr>
                        <a:t> 1</a:t>
                      </a:r>
                      <a:endParaRPr lang="en-US" sz="1800" b="0" i="0" u="none" strike="noStrike">
                        <a:solidFill>
                          <a:srgbClr val="000000"/>
                        </a:solidFill>
                        <a:effectLst/>
                        <a:latin typeface="Calibri" panose="020F0502020204030204" pitchFamily="34" charset="0"/>
                      </a:endParaRPr>
                    </a:p>
                  </a:txBody>
                  <a:tcPr marL="120803" marR="8055" marT="80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72707372"/>
                  </a:ext>
                </a:extLst>
              </a:tr>
              <a:tr h="316737">
                <a:tc>
                  <a:txBody>
                    <a:bodyPr/>
                    <a:lstStyle/>
                    <a:p>
                      <a:pPr algn="ctr" fontAlgn="ctr"/>
                      <a:r>
                        <a:rPr lang="en-NZ" sz="1800" b="1" i="0" u="none" strike="noStrike">
                          <a:solidFill>
                            <a:srgbClr val="000000"/>
                          </a:solidFill>
                          <a:effectLst/>
                          <a:latin typeface="Calibri" panose="020F0502020204030204" pitchFamily="34" charset="0"/>
                        </a:rPr>
                        <a:t>2</a:t>
                      </a:r>
                    </a:p>
                  </a:txBody>
                  <a:tcPr marL="8055" marR="8055" marT="80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800" b="0" i="0" u="none" strike="noStrike">
                          <a:solidFill>
                            <a:srgbClr val="000000"/>
                          </a:solidFill>
                          <a:effectLst/>
                          <a:latin typeface="Calibri" panose="020F0502020204030204" pitchFamily="34" charset="0"/>
                        </a:rPr>
                        <a:t>Number of active whānau engaged and/or supported this quarter</a:t>
                      </a:r>
                    </a:p>
                  </a:txBody>
                  <a:tcPr marL="120803" marR="8055" marT="80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05565382"/>
                  </a:ext>
                </a:extLst>
              </a:tr>
              <a:tr h="590801">
                <a:tc>
                  <a:txBody>
                    <a:bodyPr/>
                    <a:lstStyle/>
                    <a:p>
                      <a:pPr algn="ctr" fontAlgn="ctr"/>
                      <a:r>
                        <a:rPr lang="en-NZ" sz="1800" b="1" i="0" u="none" strike="noStrike">
                          <a:solidFill>
                            <a:srgbClr val="000000"/>
                          </a:solidFill>
                          <a:effectLst/>
                          <a:latin typeface="Calibri" panose="020F0502020204030204" pitchFamily="34" charset="0"/>
                        </a:rPr>
                        <a:t>3</a:t>
                      </a:r>
                    </a:p>
                  </a:txBody>
                  <a:tcPr marL="8055" marR="8055" marT="80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800" b="0" i="0" u="none" strike="noStrike">
                          <a:solidFill>
                            <a:srgbClr val="000000"/>
                          </a:solidFill>
                          <a:effectLst/>
                          <a:latin typeface="Calibri" panose="020F0502020204030204" pitchFamily="34" charset="0"/>
                        </a:rPr>
                        <a:t>Number of whānau members supported in the above whānau </a:t>
                      </a:r>
                      <a:r>
                        <a:rPr lang="en-US" sz="1800" b="0" i="0" u="none" strike="noStrike" baseline="30000">
                          <a:solidFill>
                            <a:srgbClr val="000000"/>
                          </a:solidFill>
                          <a:effectLst/>
                          <a:latin typeface="Calibri" panose="020F0502020204030204" pitchFamily="34" charset="0"/>
                        </a:rPr>
                        <a:t>1</a:t>
                      </a:r>
                      <a:br>
                        <a:rPr lang="en-US" sz="1800" b="0" i="0" u="none" strike="noStrike">
                          <a:solidFill>
                            <a:srgbClr val="000000"/>
                          </a:solidFill>
                          <a:effectLst/>
                          <a:latin typeface="Calibri" panose="020F0502020204030204" pitchFamily="34" charset="0"/>
                        </a:rPr>
                      </a:br>
                      <a:r>
                        <a:rPr lang="en-US" sz="1800" b="0" i="0" u="none" strike="noStrike">
                          <a:solidFill>
                            <a:srgbClr val="000000"/>
                          </a:solidFill>
                          <a:effectLst/>
                          <a:latin typeface="Calibri" panose="020F0502020204030204" pitchFamily="34" charset="0"/>
                        </a:rPr>
                        <a:t>Please provide a breakdown in the tables below</a:t>
                      </a:r>
                    </a:p>
                  </a:txBody>
                  <a:tcPr marL="120803" marR="8055" marT="80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12081554"/>
                  </a:ext>
                </a:extLst>
              </a:tr>
              <a:tr h="316737">
                <a:tc>
                  <a:txBody>
                    <a:bodyPr/>
                    <a:lstStyle/>
                    <a:p>
                      <a:pPr algn="ctr" fontAlgn="ctr"/>
                      <a:r>
                        <a:rPr lang="en-NZ" sz="1800" b="1" i="0" u="none" strike="noStrike">
                          <a:solidFill>
                            <a:srgbClr val="000000"/>
                          </a:solidFill>
                          <a:effectLst/>
                          <a:latin typeface="Calibri" panose="020F0502020204030204" pitchFamily="34" charset="0"/>
                        </a:rPr>
                        <a:t>4</a:t>
                      </a:r>
                    </a:p>
                  </a:txBody>
                  <a:tcPr marL="8055" marR="8055" marT="80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800" b="0" i="0" u="none" strike="noStrike">
                          <a:solidFill>
                            <a:srgbClr val="000000"/>
                          </a:solidFill>
                          <a:effectLst/>
                          <a:latin typeface="Calibri" panose="020F0502020204030204" pitchFamily="34" charset="0"/>
                        </a:rPr>
                        <a:t>Number of whānau who have been assessed to identify their needs and priorities </a:t>
                      </a:r>
                      <a:r>
                        <a:rPr lang="en-US" sz="1800" b="0" i="0" u="none" strike="noStrike" baseline="30000">
                          <a:solidFill>
                            <a:srgbClr val="000000"/>
                          </a:solidFill>
                          <a:effectLst/>
                          <a:latin typeface="Calibri" panose="020F0502020204030204" pitchFamily="34" charset="0"/>
                        </a:rPr>
                        <a:t>1</a:t>
                      </a:r>
                      <a:endParaRPr lang="en-US" sz="1800" b="0" i="0" u="none" strike="noStrike">
                        <a:solidFill>
                          <a:srgbClr val="000000"/>
                        </a:solidFill>
                        <a:effectLst/>
                        <a:latin typeface="Calibri" panose="020F0502020204030204" pitchFamily="34" charset="0"/>
                      </a:endParaRPr>
                    </a:p>
                  </a:txBody>
                  <a:tcPr marL="120803" marR="8055" marT="80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62392133"/>
                  </a:ext>
                </a:extLst>
              </a:tr>
              <a:tr h="316737">
                <a:tc>
                  <a:txBody>
                    <a:bodyPr/>
                    <a:lstStyle/>
                    <a:p>
                      <a:pPr algn="ctr" fontAlgn="ctr"/>
                      <a:r>
                        <a:rPr lang="en-NZ" sz="1800" b="1" i="0" u="none" strike="noStrike">
                          <a:solidFill>
                            <a:srgbClr val="000000"/>
                          </a:solidFill>
                          <a:effectLst/>
                          <a:latin typeface="Calibri" panose="020F0502020204030204" pitchFamily="34" charset="0"/>
                        </a:rPr>
                        <a:t>5</a:t>
                      </a:r>
                    </a:p>
                  </a:txBody>
                  <a:tcPr marL="8055" marR="8055" marT="80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800" b="0" i="0" u="none" strike="noStrike">
                          <a:solidFill>
                            <a:srgbClr val="000000"/>
                          </a:solidFill>
                          <a:effectLst/>
                          <a:latin typeface="Calibri" panose="020F0502020204030204" pitchFamily="34" charset="0"/>
                        </a:rPr>
                        <a:t>Number of whānau who have developed plans with goals </a:t>
                      </a:r>
                      <a:r>
                        <a:rPr lang="en-US" sz="1800" b="0" i="0" u="none" strike="noStrike" baseline="30000">
                          <a:solidFill>
                            <a:srgbClr val="000000"/>
                          </a:solidFill>
                          <a:effectLst/>
                          <a:latin typeface="Calibri" panose="020F0502020204030204" pitchFamily="34" charset="0"/>
                        </a:rPr>
                        <a:t>1</a:t>
                      </a:r>
                      <a:endParaRPr lang="en-US" sz="1800" b="0" i="0" u="none" strike="noStrike">
                        <a:solidFill>
                          <a:srgbClr val="000000"/>
                        </a:solidFill>
                        <a:effectLst/>
                        <a:latin typeface="Calibri" panose="020F0502020204030204" pitchFamily="34" charset="0"/>
                      </a:endParaRPr>
                    </a:p>
                  </a:txBody>
                  <a:tcPr marL="120803" marR="8055" marT="80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001921"/>
                  </a:ext>
                </a:extLst>
              </a:tr>
              <a:tr h="316737">
                <a:tc>
                  <a:txBody>
                    <a:bodyPr/>
                    <a:lstStyle/>
                    <a:p>
                      <a:pPr algn="ctr" fontAlgn="ctr"/>
                      <a:r>
                        <a:rPr lang="en-NZ" sz="1800" b="1" i="0" u="none" strike="noStrike">
                          <a:solidFill>
                            <a:srgbClr val="000000"/>
                          </a:solidFill>
                          <a:effectLst/>
                          <a:latin typeface="Calibri" panose="020F0502020204030204" pitchFamily="34" charset="0"/>
                        </a:rPr>
                        <a:t>6</a:t>
                      </a:r>
                    </a:p>
                  </a:txBody>
                  <a:tcPr marL="8055" marR="8055" marT="80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800" b="0" i="0" u="none" strike="noStrike">
                          <a:solidFill>
                            <a:srgbClr val="000000"/>
                          </a:solidFill>
                          <a:effectLst/>
                          <a:latin typeface="Calibri" panose="020F0502020204030204" pitchFamily="34" charset="0"/>
                        </a:rPr>
                        <a:t>Number of whānau who have completed one or more goals within their plan </a:t>
                      </a:r>
                      <a:r>
                        <a:rPr lang="en-US" sz="1800" b="0" i="0" u="none" strike="noStrike" baseline="30000">
                          <a:solidFill>
                            <a:srgbClr val="000000"/>
                          </a:solidFill>
                          <a:effectLst/>
                          <a:latin typeface="Calibri" panose="020F0502020204030204" pitchFamily="34" charset="0"/>
                        </a:rPr>
                        <a:t>1</a:t>
                      </a:r>
                      <a:endParaRPr lang="en-US" sz="1800" b="0" i="0" u="none" strike="noStrike">
                        <a:solidFill>
                          <a:srgbClr val="000000"/>
                        </a:solidFill>
                        <a:effectLst/>
                        <a:latin typeface="Calibri" panose="020F0502020204030204" pitchFamily="34" charset="0"/>
                      </a:endParaRPr>
                    </a:p>
                  </a:txBody>
                  <a:tcPr marL="120803" marR="8055" marT="80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88183358"/>
                  </a:ext>
                </a:extLst>
              </a:tr>
              <a:tr h="316737">
                <a:tc>
                  <a:txBody>
                    <a:bodyPr/>
                    <a:lstStyle/>
                    <a:p>
                      <a:pPr algn="ctr" fontAlgn="ctr"/>
                      <a:r>
                        <a:rPr lang="en-NZ" sz="1800" b="1" i="0" u="none" strike="noStrike">
                          <a:solidFill>
                            <a:srgbClr val="000000"/>
                          </a:solidFill>
                          <a:effectLst/>
                          <a:latin typeface="Calibri" panose="020F0502020204030204" pitchFamily="34" charset="0"/>
                        </a:rPr>
                        <a:t>7</a:t>
                      </a:r>
                    </a:p>
                  </a:txBody>
                  <a:tcPr marL="8055" marR="8055" marT="80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800" b="0" i="0" u="none" strike="noStrike">
                          <a:solidFill>
                            <a:srgbClr val="000000"/>
                          </a:solidFill>
                          <a:effectLst/>
                          <a:latin typeface="Calibri" panose="020F0502020204030204" pitchFamily="34" charset="0"/>
                        </a:rPr>
                        <a:t>Number of whānau achieving at least one of their priority outcomes </a:t>
                      </a:r>
                      <a:r>
                        <a:rPr lang="en-US" sz="1800" b="0" i="0" u="none" strike="noStrike" baseline="30000">
                          <a:solidFill>
                            <a:srgbClr val="000000"/>
                          </a:solidFill>
                          <a:effectLst/>
                          <a:latin typeface="Calibri" panose="020F0502020204030204" pitchFamily="34" charset="0"/>
                        </a:rPr>
                        <a:t>1</a:t>
                      </a:r>
                      <a:endParaRPr lang="en-US" sz="1800" b="0" i="0" u="none" strike="noStrike">
                        <a:solidFill>
                          <a:srgbClr val="000000"/>
                        </a:solidFill>
                        <a:effectLst/>
                        <a:latin typeface="Calibri" panose="020F0502020204030204" pitchFamily="34" charset="0"/>
                      </a:endParaRPr>
                    </a:p>
                  </a:txBody>
                  <a:tcPr marL="120803" marR="8055" marT="80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43142499"/>
                  </a:ext>
                </a:extLst>
              </a:tr>
              <a:tr h="316737">
                <a:tc>
                  <a:txBody>
                    <a:bodyPr/>
                    <a:lstStyle/>
                    <a:p>
                      <a:pPr algn="ctr" fontAlgn="ctr"/>
                      <a:r>
                        <a:rPr lang="en-NZ" sz="1800" b="1" i="0" u="none" strike="noStrike">
                          <a:solidFill>
                            <a:srgbClr val="000000"/>
                          </a:solidFill>
                          <a:effectLst/>
                          <a:latin typeface="Calibri" panose="020F0502020204030204" pitchFamily="34" charset="0"/>
                        </a:rPr>
                        <a:t>8</a:t>
                      </a:r>
                    </a:p>
                  </a:txBody>
                  <a:tcPr marL="8055" marR="8055" marT="80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800" b="0" i="0" u="none" strike="noStrike">
                          <a:solidFill>
                            <a:srgbClr val="000000"/>
                          </a:solidFill>
                          <a:effectLst/>
                          <a:latin typeface="Calibri" panose="020F0502020204030204" pitchFamily="34" charset="0"/>
                        </a:rPr>
                        <a:t>Number of whānau achieving two or more of their priority outcomes </a:t>
                      </a:r>
                      <a:r>
                        <a:rPr lang="en-US" sz="1800" b="0" i="0" u="none" strike="noStrike" baseline="30000">
                          <a:solidFill>
                            <a:srgbClr val="000000"/>
                          </a:solidFill>
                          <a:effectLst/>
                          <a:latin typeface="Calibri" panose="020F0502020204030204" pitchFamily="34" charset="0"/>
                        </a:rPr>
                        <a:t>1</a:t>
                      </a:r>
                      <a:endParaRPr lang="en-US" sz="1800" b="0" i="0" u="none" strike="noStrike">
                        <a:solidFill>
                          <a:srgbClr val="000000"/>
                        </a:solidFill>
                        <a:effectLst/>
                        <a:latin typeface="Calibri" panose="020F0502020204030204" pitchFamily="34" charset="0"/>
                      </a:endParaRPr>
                    </a:p>
                  </a:txBody>
                  <a:tcPr marL="120803" marR="8055" marT="80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2077812"/>
                  </a:ext>
                </a:extLst>
              </a:tr>
              <a:tr h="590801">
                <a:tc>
                  <a:txBody>
                    <a:bodyPr/>
                    <a:lstStyle/>
                    <a:p>
                      <a:pPr algn="ctr" fontAlgn="ctr"/>
                      <a:r>
                        <a:rPr lang="en-NZ" sz="1800" b="1" i="0" u="none" strike="noStrike">
                          <a:solidFill>
                            <a:srgbClr val="000000"/>
                          </a:solidFill>
                          <a:effectLst/>
                          <a:latin typeface="Calibri" panose="020F0502020204030204" pitchFamily="34" charset="0"/>
                        </a:rPr>
                        <a:t>9</a:t>
                      </a:r>
                    </a:p>
                  </a:txBody>
                  <a:tcPr marL="8055" marR="8055" marT="80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800" b="0" i="0" u="none" strike="noStrike">
                          <a:solidFill>
                            <a:srgbClr val="000000"/>
                          </a:solidFill>
                          <a:effectLst/>
                          <a:latin typeface="Calibri" panose="020F0502020204030204" pitchFamily="34" charset="0"/>
                        </a:rPr>
                        <a:t>Percentage of whānau surveyed that report their priorities/needs have been identified and responded to </a:t>
                      </a:r>
                      <a:r>
                        <a:rPr lang="en-US" sz="1800" b="0" i="0" u="none" strike="noStrike" baseline="30000">
                          <a:solidFill>
                            <a:srgbClr val="000000"/>
                          </a:solidFill>
                          <a:effectLst/>
                          <a:latin typeface="Calibri" panose="020F0502020204030204" pitchFamily="34" charset="0"/>
                        </a:rPr>
                        <a:t>1</a:t>
                      </a:r>
                      <a:endParaRPr lang="en-US" sz="1800" b="0" i="0" u="none" strike="noStrike">
                        <a:solidFill>
                          <a:srgbClr val="000000"/>
                        </a:solidFill>
                        <a:effectLst/>
                        <a:latin typeface="Calibri" panose="020F0502020204030204" pitchFamily="34" charset="0"/>
                      </a:endParaRPr>
                    </a:p>
                  </a:txBody>
                  <a:tcPr marL="120803" marR="8055" marT="80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65403511"/>
                  </a:ext>
                </a:extLst>
              </a:tr>
              <a:tr h="316737">
                <a:tc>
                  <a:txBody>
                    <a:bodyPr/>
                    <a:lstStyle/>
                    <a:p>
                      <a:pPr algn="ctr" fontAlgn="ctr"/>
                      <a:r>
                        <a:rPr lang="en-NZ" sz="1800" b="1" i="0" u="none" strike="noStrike">
                          <a:solidFill>
                            <a:srgbClr val="000000"/>
                          </a:solidFill>
                          <a:effectLst/>
                          <a:latin typeface="Calibri" panose="020F0502020204030204" pitchFamily="34" charset="0"/>
                        </a:rPr>
                        <a:t>10</a:t>
                      </a:r>
                    </a:p>
                  </a:txBody>
                  <a:tcPr marL="8055" marR="8055" marT="80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800" b="0" i="0" u="none" strike="noStrike">
                          <a:solidFill>
                            <a:srgbClr val="000000"/>
                          </a:solidFill>
                          <a:effectLst/>
                          <a:latin typeface="Calibri" panose="020F0502020204030204" pitchFamily="34" charset="0"/>
                        </a:rPr>
                        <a:t>Percentage of whānau surveyed that report a positive experience </a:t>
                      </a:r>
                      <a:r>
                        <a:rPr lang="en-US" sz="1800" b="0" i="0" u="none" strike="noStrike" baseline="30000">
                          <a:solidFill>
                            <a:srgbClr val="000000"/>
                          </a:solidFill>
                          <a:effectLst/>
                          <a:latin typeface="Calibri" panose="020F0502020204030204" pitchFamily="34" charset="0"/>
                        </a:rPr>
                        <a:t>1</a:t>
                      </a:r>
                      <a:endParaRPr lang="en-US" sz="1800" b="0" i="0" u="none" strike="noStrike">
                        <a:solidFill>
                          <a:srgbClr val="000000"/>
                        </a:solidFill>
                        <a:effectLst/>
                        <a:latin typeface="Calibri" panose="020F0502020204030204" pitchFamily="34" charset="0"/>
                      </a:endParaRPr>
                    </a:p>
                  </a:txBody>
                  <a:tcPr marL="120803" marR="8055" marT="80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30399872"/>
                  </a:ext>
                </a:extLst>
              </a:tr>
              <a:tr h="590801">
                <a:tc>
                  <a:txBody>
                    <a:bodyPr/>
                    <a:lstStyle/>
                    <a:p>
                      <a:pPr algn="ctr" fontAlgn="ctr"/>
                      <a:r>
                        <a:rPr lang="en-NZ" sz="1800" b="1" i="0" u="none" strike="noStrike">
                          <a:solidFill>
                            <a:srgbClr val="000000"/>
                          </a:solidFill>
                          <a:effectLst/>
                          <a:latin typeface="Calibri" panose="020F0502020204030204" pitchFamily="34" charset="0"/>
                        </a:rPr>
                        <a:t>11</a:t>
                      </a:r>
                    </a:p>
                  </a:txBody>
                  <a:tcPr marL="8055" marR="8055" marT="80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800" b="0" i="0" u="none" strike="noStrike">
                          <a:solidFill>
                            <a:srgbClr val="000000"/>
                          </a:solidFill>
                          <a:effectLst/>
                          <a:latin typeface="Calibri" panose="020F0502020204030204" pitchFamily="34" charset="0"/>
                        </a:rPr>
                        <a:t>Number of whānau who have been referred to other services/programmes this quarter</a:t>
                      </a:r>
                      <a:br>
                        <a:rPr lang="en-US" sz="1800" b="0" i="0" u="none" strike="noStrike">
                          <a:solidFill>
                            <a:srgbClr val="000000"/>
                          </a:solidFill>
                          <a:effectLst/>
                          <a:latin typeface="Calibri" panose="020F0502020204030204" pitchFamily="34" charset="0"/>
                        </a:rPr>
                      </a:br>
                      <a:r>
                        <a:rPr lang="en-US" sz="1800" b="0" i="0" u="none" strike="noStrike">
                          <a:solidFill>
                            <a:srgbClr val="000000"/>
                          </a:solidFill>
                          <a:effectLst/>
                          <a:latin typeface="Calibri" panose="020F0502020204030204" pitchFamily="34" charset="0"/>
                        </a:rPr>
                        <a:t>(Please provide a list of services/programmes in the table below)</a:t>
                      </a:r>
                    </a:p>
                  </a:txBody>
                  <a:tcPr marL="120803" marR="8055" marT="80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42134069"/>
                  </a:ext>
                </a:extLst>
              </a:tr>
              <a:tr h="316737">
                <a:tc>
                  <a:txBody>
                    <a:bodyPr/>
                    <a:lstStyle/>
                    <a:p>
                      <a:pPr algn="ctr" fontAlgn="ctr"/>
                      <a:r>
                        <a:rPr lang="en-NZ" sz="1800" b="1" i="0" u="none" strike="noStrike">
                          <a:solidFill>
                            <a:srgbClr val="000000"/>
                          </a:solidFill>
                          <a:effectLst/>
                          <a:latin typeface="Calibri" panose="020F0502020204030204" pitchFamily="34" charset="0"/>
                        </a:rPr>
                        <a:t>12</a:t>
                      </a:r>
                    </a:p>
                  </a:txBody>
                  <a:tcPr marL="8055" marR="8055" marT="80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800" b="0" i="0" u="none" strike="noStrike">
                          <a:solidFill>
                            <a:srgbClr val="000000"/>
                          </a:solidFill>
                          <a:effectLst/>
                          <a:latin typeface="Calibri" panose="020F0502020204030204" pitchFamily="34" charset="0"/>
                        </a:rPr>
                        <a:t>Number of Programmes delivered this quarter</a:t>
                      </a:r>
                    </a:p>
                  </a:txBody>
                  <a:tcPr marL="120803" marR="8055" marT="80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8430646"/>
                  </a:ext>
                </a:extLst>
              </a:tr>
            </a:tbl>
          </a:graphicData>
        </a:graphic>
      </p:graphicFrame>
    </p:spTree>
    <p:extLst>
      <p:ext uri="{BB962C8B-B14F-4D97-AF65-F5344CB8AC3E}">
        <p14:creationId xmlns:p14="http://schemas.microsoft.com/office/powerpoint/2010/main" val="1187874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8BD2FD-968D-1F05-C972-5E42B3CAF6CA}"/>
              </a:ext>
            </a:extLst>
          </p:cNvPr>
          <p:cNvGrpSpPr/>
          <p:nvPr/>
        </p:nvGrpSpPr>
        <p:grpSpPr>
          <a:xfrm>
            <a:off x="1846759" y="2382649"/>
            <a:ext cx="2089731" cy="1253838"/>
            <a:chOff x="41252" y="448371"/>
            <a:chExt cx="2089731" cy="1253838"/>
          </a:xfrm>
          <a:scene3d>
            <a:camera prst="orthographicFront"/>
            <a:lightRig rig="flat" dir="t"/>
          </a:scene3d>
        </p:grpSpPr>
        <p:sp>
          <p:nvSpPr>
            <p:cNvPr id="3" name="Rectangle 2">
              <a:extLst>
                <a:ext uri="{FF2B5EF4-FFF2-40B4-BE49-F238E27FC236}">
                  <a16:creationId xmlns:a16="http://schemas.microsoft.com/office/drawing/2014/main" id="{784A95B1-4F59-4587-9402-169D05A69CBE}"/>
                </a:ext>
              </a:extLst>
            </p:cNvPr>
            <p:cNvSpPr/>
            <p:nvPr/>
          </p:nvSpPr>
          <p:spPr>
            <a:xfrm>
              <a:off x="41252" y="448371"/>
              <a:ext cx="2089731" cy="1253838"/>
            </a:xfrm>
            <a:prstGeom prst="rect">
              <a:avLst/>
            </a:prstGeom>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lstStyle/>
            <a:p>
              <a:endParaRPr lang="en-NZ"/>
            </a:p>
          </p:txBody>
        </p:sp>
        <p:sp>
          <p:nvSpPr>
            <p:cNvPr id="4" name="TextBox 3">
              <a:extLst>
                <a:ext uri="{FF2B5EF4-FFF2-40B4-BE49-F238E27FC236}">
                  <a16:creationId xmlns:a16="http://schemas.microsoft.com/office/drawing/2014/main" id="{35310667-04BB-6739-3761-683F5E3AF786}"/>
                </a:ext>
              </a:extLst>
            </p:cNvPr>
            <p:cNvSpPr txBox="1"/>
            <p:nvPr/>
          </p:nvSpPr>
          <p:spPr>
            <a:xfrm>
              <a:off x="41252" y="448371"/>
              <a:ext cx="2089731" cy="125383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NZ" sz="1500" dirty="0"/>
                <a:t>Housing </a:t>
              </a:r>
              <a:r>
                <a:rPr lang="en-NZ" sz="1500" kern="1200" dirty="0"/>
                <a:t> </a:t>
              </a:r>
              <a:endParaRPr lang="en-US" sz="1500" kern="1200" dirty="0"/>
            </a:p>
          </p:txBody>
        </p:sp>
      </p:grpSp>
      <p:sp>
        <p:nvSpPr>
          <p:cNvPr id="6" name="Rectangle 5">
            <a:extLst>
              <a:ext uri="{FF2B5EF4-FFF2-40B4-BE49-F238E27FC236}">
                <a16:creationId xmlns:a16="http://schemas.microsoft.com/office/drawing/2014/main" id="{3E836BC2-DC6B-BE6C-8346-7D90B2397C46}"/>
              </a:ext>
            </a:extLst>
          </p:cNvPr>
          <p:cNvSpPr/>
          <p:nvPr/>
        </p:nvSpPr>
        <p:spPr>
          <a:xfrm>
            <a:off x="4656219" y="3401652"/>
            <a:ext cx="2089731" cy="1253838"/>
          </a:xfrm>
          <a:prstGeom prst="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lstStyle/>
          <a:p>
            <a:endParaRPr lang="en-NZ" dirty="0"/>
          </a:p>
          <a:p>
            <a:pPr algn="ctr" defTabSz="666750">
              <a:lnSpc>
                <a:spcPct val="90000"/>
              </a:lnSpc>
              <a:spcBef>
                <a:spcPct val="0"/>
              </a:spcBef>
              <a:spcAft>
                <a:spcPct val="35000"/>
              </a:spcAft>
            </a:pPr>
            <a:endParaRPr lang="en-NZ" sz="1500" dirty="0"/>
          </a:p>
          <a:p>
            <a:pPr algn="ctr" defTabSz="666750">
              <a:lnSpc>
                <a:spcPct val="90000"/>
              </a:lnSpc>
              <a:spcBef>
                <a:spcPct val="0"/>
              </a:spcBef>
              <a:spcAft>
                <a:spcPct val="35000"/>
              </a:spcAft>
            </a:pPr>
            <a:r>
              <a:rPr lang="en-NZ" sz="1500" dirty="0"/>
              <a:t>Wellbeing Plans</a:t>
            </a:r>
          </a:p>
        </p:txBody>
      </p:sp>
      <p:sp>
        <p:nvSpPr>
          <p:cNvPr id="9" name="Rectangle 8">
            <a:extLst>
              <a:ext uri="{FF2B5EF4-FFF2-40B4-BE49-F238E27FC236}">
                <a16:creationId xmlns:a16="http://schemas.microsoft.com/office/drawing/2014/main" id="{C08DE454-BB04-ED72-27CE-E947BD9ECBE0}"/>
              </a:ext>
            </a:extLst>
          </p:cNvPr>
          <p:cNvSpPr/>
          <p:nvPr/>
        </p:nvSpPr>
        <p:spPr>
          <a:xfrm>
            <a:off x="1984838" y="5265986"/>
            <a:ext cx="7578262" cy="705414"/>
          </a:xfrm>
          <a:prstGeom prst="rect">
            <a:avLst/>
          </a:prstGeom>
          <a:solidFill>
            <a:schemeClr val="accent2">
              <a:lumMod val="60000"/>
              <a:lumOff val="4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lstStyle/>
          <a:p>
            <a:pPr algn="ctr"/>
            <a:r>
              <a:rPr lang="en-NZ" sz="3600" dirty="0"/>
              <a:t>Narrative</a:t>
            </a:r>
          </a:p>
        </p:txBody>
      </p:sp>
      <p:grpSp>
        <p:nvGrpSpPr>
          <p:cNvPr id="11" name="Group 10">
            <a:extLst>
              <a:ext uri="{FF2B5EF4-FFF2-40B4-BE49-F238E27FC236}">
                <a16:creationId xmlns:a16="http://schemas.microsoft.com/office/drawing/2014/main" id="{768C7693-6A5D-1E9C-C245-8D1C8774889F}"/>
              </a:ext>
            </a:extLst>
          </p:cNvPr>
          <p:cNvGrpSpPr/>
          <p:nvPr/>
        </p:nvGrpSpPr>
        <p:grpSpPr>
          <a:xfrm>
            <a:off x="4656219" y="1755730"/>
            <a:ext cx="2089731" cy="1253838"/>
            <a:chOff x="41252" y="448371"/>
            <a:chExt cx="2089731" cy="1253838"/>
          </a:xfrm>
          <a:scene3d>
            <a:camera prst="orthographicFront"/>
            <a:lightRig rig="flat" dir="t"/>
          </a:scene3d>
        </p:grpSpPr>
        <p:sp>
          <p:nvSpPr>
            <p:cNvPr id="12" name="Rectangle 11">
              <a:extLst>
                <a:ext uri="{FF2B5EF4-FFF2-40B4-BE49-F238E27FC236}">
                  <a16:creationId xmlns:a16="http://schemas.microsoft.com/office/drawing/2014/main" id="{A97AFF15-092D-F0E6-9817-43976269D6E6}"/>
                </a:ext>
              </a:extLst>
            </p:cNvPr>
            <p:cNvSpPr/>
            <p:nvPr/>
          </p:nvSpPr>
          <p:spPr>
            <a:xfrm>
              <a:off x="41252" y="448371"/>
              <a:ext cx="2089731" cy="1253838"/>
            </a:xfrm>
            <a:prstGeom prst="rect">
              <a:avLst/>
            </a:prstGeom>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lstStyle/>
            <a:p>
              <a:endParaRPr lang="en-NZ"/>
            </a:p>
          </p:txBody>
        </p:sp>
        <p:sp>
          <p:nvSpPr>
            <p:cNvPr id="13" name="TextBox 12">
              <a:extLst>
                <a:ext uri="{FF2B5EF4-FFF2-40B4-BE49-F238E27FC236}">
                  <a16:creationId xmlns:a16="http://schemas.microsoft.com/office/drawing/2014/main" id="{C7B09D0F-590C-6213-13DD-75EDB9A5EA03}"/>
                </a:ext>
              </a:extLst>
            </p:cNvPr>
            <p:cNvSpPr txBox="1"/>
            <p:nvPr/>
          </p:nvSpPr>
          <p:spPr>
            <a:xfrm>
              <a:off x="41252" y="448371"/>
              <a:ext cx="2089731" cy="125383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Employment</a:t>
              </a:r>
            </a:p>
          </p:txBody>
        </p:sp>
      </p:grpSp>
      <p:sp>
        <p:nvSpPr>
          <p:cNvPr id="15" name="Rectangle 14">
            <a:extLst>
              <a:ext uri="{FF2B5EF4-FFF2-40B4-BE49-F238E27FC236}">
                <a16:creationId xmlns:a16="http://schemas.microsoft.com/office/drawing/2014/main" id="{33C4AC1C-E803-7B75-2A87-F6498A53F687}"/>
              </a:ext>
            </a:extLst>
          </p:cNvPr>
          <p:cNvSpPr/>
          <p:nvPr/>
        </p:nvSpPr>
        <p:spPr>
          <a:xfrm>
            <a:off x="7613374" y="2382649"/>
            <a:ext cx="2089731" cy="1253838"/>
          </a:xfrm>
          <a:prstGeom prst="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lstStyle/>
          <a:p>
            <a:r>
              <a:rPr lang="en-NZ" dirty="0"/>
              <a:t> </a:t>
            </a:r>
          </a:p>
          <a:p>
            <a:endParaRPr lang="en-NZ" dirty="0"/>
          </a:p>
          <a:p>
            <a:pPr algn="ctr"/>
            <a:r>
              <a:rPr lang="en-NZ" sz="1500" dirty="0"/>
              <a:t>Education</a:t>
            </a:r>
          </a:p>
        </p:txBody>
      </p:sp>
      <p:sp>
        <p:nvSpPr>
          <p:cNvPr id="17" name="TextBox 16">
            <a:extLst>
              <a:ext uri="{FF2B5EF4-FFF2-40B4-BE49-F238E27FC236}">
                <a16:creationId xmlns:a16="http://schemas.microsoft.com/office/drawing/2014/main" id="{F83B12F4-2FDB-3C96-B367-D938A0AB832F}"/>
              </a:ext>
            </a:extLst>
          </p:cNvPr>
          <p:cNvSpPr txBox="1"/>
          <p:nvPr/>
        </p:nvSpPr>
        <p:spPr>
          <a:xfrm>
            <a:off x="4060248" y="399486"/>
            <a:ext cx="3553126" cy="839821"/>
          </a:xfrm>
          <a:prstGeom prst="rect">
            <a:avLst/>
          </a:prstGeom>
        </p:spPr>
        <p:txBody>
          <a:bodyPr vert="horz" lIns="91440" tIns="45720" rIns="91440" bIns="45720" rtlCol="0" anchor="b">
            <a:normAutofit/>
          </a:bodyPr>
          <a:lstStyle/>
          <a:p>
            <a:pPr>
              <a:spcBef>
                <a:spcPct val="0"/>
              </a:spcBef>
              <a:spcAft>
                <a:spcPts val="600"/>
              </a:spcAft>
            </a:pPr>
            <a:r>
              <a:rPr lang="en-US" sz="3200" b="1" kern="1200" cap="all" dirty="0">
                <a:ln w="3175" cmpd="sng">
                  <a:noFill/>
                </a:ln>
                <a:effectLst/>
                <a:latin typeface="Agency FB" panose="020B0503020202020204" pitchFamily="34" charset="0"/>
                <a:ea typeface="+mj-ea"/>
                <a:cs typeface="+mj-cs"/>
              </a:rPr>
              <a:t>Social Determinants</a:t>
            </a:r>
          </a:p>
        </p:txBody>
      </p:sp>
    </p:spTree>
    <p:extLst>
      <p:ext uri="{BB962C8B-B14F-4D97-AF65-F5344CB8AC3E}">
        <p14:creationId xmlns:p14="http://schemas.microsoft.com/office/powerpoint/2010/main" val="71080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82000"/>
                <a:satMod val="150000"/>
                <a:lumMod val="160000"/>
              </a:schemeClr>
            </a:duotone>
          </a:blip>
          <a:stretch/>
        </a:blipFill>
        <a:effectLst/>
      </p:bgPr>
    </p:bg>
    <p:spTree>
      <p:nvGrpSpPr>
        <p:cNvPr id="1" name=""/>
        <p:cNvGrpSpPr/>
        <p:nvPr/>
      </p:nvGrpSpPr>
      <p:grpSpPr>
        <a:xfrm>
          <a:off x="0" y="0"/>
          <a:ext cx="0" cy="0"/>
          <a:chOff x="0" y="0"/>
          <a:chExt cx="0" cy="0"/>
        </a:xfrm>
      </p:grpSpPr>
      <p:pic>
        <p:nvPicPr>
          <p:cNvPr id="476" name="Picture 2">
            <a:extLst>
              <a:ext uri="{FF2B5EF4-FFF2-40B4-BE49-F238E27FC236}">
                <a16:creationId xmlns:a16="http://schemas.microsoft.com/office/drawing/2014/main" id="{33D44672-E0E3-4674-950D-BD508BE453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478" name="Group 477">
            <a:extLst>
              <a:ext uri="{FF2B5EF4-FFF2-40B4-BE49-F238E27FC236}">
                <a16:creationId xmlns:a16="http://schemas.microsoft.com/office/drawing/2014/main" id="{C320E816-B393-45A7-B72E-0E7957C1F57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479" name="Rectangle 5">
              <a:extLst>
                <a:ext uri="{FF2B5EF4-FFF2-40B4-BE49-F238E27FC236}">
                  <a16:creationId xmlns:a16="http://schemas.microsoft.com/office/drawing/2014/main" id="{FA8BF52E-F01E-4F10-AD3E-209E6561106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NZ"/>
            </a:p>
          </p:txBody>
        </p:sp>
        <p:sp>
          <p:nvSpPr>
            <p:cNvPr id="480" name="Freeform 6">
              <a:extLst>
                <a:ext uri="{FF2B5EF4-FFF2-40B4-BE49-F238E27FC236}">
                  <a16:creationId xmlns:a16="http://schemas.microsoft.com/office/drawing/2014/main" id="{5CCD0569-C62E-48FB-A8BB-6BC8387F18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481" name="Freeform 7">
              <a:extLst>
                <a:ext uri="{FF2B5EF4-FFF2-40B4-BE49-F238E27FC236}">
                  <a16:creationId xmlns:a16="http://schemas.microsoft.com/office/drawing/2014/main" id="{174BD00C-33C4-4671-B4FE-160539C7CC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482" name="Rectangle 8">
              <a:extLst>
                <a:ext uri="{FF2B5EF4-FFF2-40B4-BE49-F238E27FC236}">
                  <a16:creationId xmlns:a16="http://schemas.microsoft.com/office/drawing/2014/main" id="{FBA088E6-2B20-422C-B1A4-FC1D5C83BD4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NZ"/>
            </a:p>
          </p:txBody>
        </p:sp>
        <p:sp>
          <p:nvSpPr>
            <p:cNvPr id="483" name="Freeform 9">
              <a:extLst>
                <a:ext uri="{FF2B5EF4-FFF2-40B4-BE49-F238E27FC236}">
                  <a16:creationId xmlns:a16="http://schemas.microsoft.com/office/drawing/2014/main" id="{59E0759F-8BBC-4BFB-BFC8-88089196BA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484" name="Freeform 10">
              <a:extLst>
                <a:ext uri="{FF2B5EF4-FFF2-40B4-BE49-F238E27FC236}">
                  <a16:creationId xmlns:a16="http://schemas.microsoft.com/office/drawing/2014/main" id="{841556E7-C3FA-4293-BC40-79A114184E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485" name="Freeform 11">
              <a:extLst>
                <a:ext uri="{FF2B5EF4-FFF2-40B4-BE49-F238E27FC236}">
                  <a16:creationId xmlns:a16="http://schemas.microsoft.com/office/drawing/2014/main" id="{5776AD70-B265-4282-9F6D-A6FF2968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486" name="Freeform 12">
              <a:extLst>
                <a:ext uri="{FF2B5EF4-FFF2-40B4-BE49-F238E27FC236}">
                  <a16:creationId xmlns:a16="http://schemas.microsoft.com/office/drawing/2014/main" id="{8B4764B4-C673-4421-9691-45A236FA5A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487" name="Freeform 13">
              <a:extLst>
                <a:ext uri="{FF2B5EF4-FFF2-40B4-BE49-F238E27FC236}">
                  <a16:creationId xmlns:a16="http://schemas.microsoft.com/office/drawing/2014/main" id="{820C4B27-9DCA-4BE7-8DA2-F0CEDA297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488" name="Freeform 14">
              <a:extLst>
                <a:ext uri="{FF2B5EF4-FFF2-40B4-BE49-F238E27FC236}">
                  <a16:creationId xmlns:a16="http://schemas.microsoft.com/office/drawing/2014/main" id="{10228B76-9508-4406-9511-086A595AA4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489" name="Freeform 15">
              <a:extLst>
                <a:ext uri="{FF2B5EF4-FFF2-40B4-BE49-F238E27FC236}">
                  <a16:creationId xmlns:a16="http://schemas.microsoft.com/office/drawing/2014/main" id="{CB09C001-F04E-43E0-B05A-ED31B2EA1B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490" name="Freeform 16">
              <a:extLst>
                <a:ext uri="{FF2B5EF4-FFF2-40B4-BE49-F238E27FC236}">
                  <a16:creationId xmlns:a16="http://schemas.microsoft.com/office/drawing/2014/main" id="{015DC477-AE9B-4344-B43E-7C294BEA8C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491" name="Freeform 17">
              <a:extLst>
                <a:ext uri="{FF2B5EF4-FFF2-40B4-BE49-F238E27FC236}">
                  <a16:creationId xmlns:a16="http://schemas.microsoft.com/office/drawing/2014/main" id="{230F46F5-5693-4D4E-BE6D-B4721D6365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492" name="Freeform 18">
              <a:extLst>
                <a:ext uri="{FF2B5EF4-FFF2-40B4-BE49-F238E27FC236}">
                  <a16:creationId xmlns:a16="http://schemas.microsoft.com/office/drawing/2014/main" id="{C5037ACC-178A-49DD-94AD-8B2842E6480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493" name="Freeform 19">
              <a:extLst>
                <a:ext uri="{FF2B5EF4-FFF2-40B4-BE49-F238E27FC236}">
                  <a16:creationId xmlns:a16="http://schemas.microsoft.com/office/drawing/2014/main" id="{B57FC6E7-5636-4B0D-BCEF-F0FF4CF63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494" name="Freeform 20">
              <a:extLst>
                <a:ext uri="{FF2B5EF4-FFF2-40B4-BE49-F238E27FC236}">
                  <a16:creationId xmlns:a16="http://schemas.microsoft.com/office/drawing/2014/main" id="{AEAF7536-4FD5-40B2-A47E-12701FBF60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495" name="Freeform 21">
              <a:extLst>
                <a:ext uri="{FF2B5EF4-FFF2-40B4-BE49-F238E27FC236}">
                  <a16:creationId xmlns:a16="http://schemas.microsoft.com/office/drawing/2014/main" id="{492EE95C-CA9E-4C04-8904-AD4E3CF12B3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496" name="Freeform 22">
              <a:extLst>
                <a:ext uri="{FF2B5EF4-FFF2-40B4-BE49-F238E27FC236}">
                  <a16:creationId xmlns:a16="http://schemas.microsoft.com/office/drawing/2014/main" id="{4176F3CC-BEC5-48D6-9EC4-FE53B35A5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497" name="Freeform 23">
              <a:extLst>
                <a:ext uri="{FF2B5EF4-FFF2-40B4-BE49-F238E27FC236}">
                  <a16:creationId xmlns:a16="http://schemas.microsoft.com/office/drawing/2014/main" id="{1843132F-2E68-467D-8203-4734ED67E7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498" name="Freeform 24">
              <a:extLst>
                <a:ext uri="{FF2B5EF4-FFF2-40B4-BE49-F238E27FC236}">
                  <a16:creationId xmlns:a16="http://schemas.microsoft.com/office/drawing/2014/main" id="{2BB3C725-0DC0-42C7-8DE6-1759523ECE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499" name="Freeform 25">
              <a:extLst>
                <a:ext uri="{FF2B5EF4-FFF2-40B4-BE49-F238E27FC236}">
                  <a16:creationId xmlns:a16="http://schemas.microsoft.com/office/drawing/2014/main" id="{B6DD478C-18EF-4E12-8F25-30385944FD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00" name="Freeform 26">
              <a:extLst>
                <a:ext uri="{FF2B5EF4-FFF2-40B4-BE49-F238E27FC236}">
                  <a16:creationId xmlns:a16="http://schemas.microsoft.com/office/drawing/2014/main" id="{9BF402B3-6657-427D-8B4C-4D183AE184A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01" name="Freeform 27">
              <a:extLst>
                <a:ext uri="{FF2B5EF4-FFF2-40B4-BE49-F238E27FC236}">
                  <a16:creationId xmlns:a16="http://schemas.microsoft.com/office/drawing/2014/main" id="{8B9AD51E-B681-4AB6-8328-020F97F0EF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02" name="Freeform 28">
              <a:extLst>
                <a:ext uri="{FF2B5EF4-FFF2-40B4-BE49-F238E27FC236}">
                  <a16:creationId xmlns:a16="http://schemas.microsoft.com/office/drawing/2014/main" id="{965C3DF4-5EE2-438F-BAD8-1263AA5DBD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03" name="Freeform 29">
              <a:extLst>
                <a:ext uri="{FF2B5EF4-FFF2-40B4-BE49-F238E27FC236}">
                  <a16:creationId xmlns:a16="http://schemas.microsoft.com/office/drawing/2014/main" id="{13FD4F16-837E-4B6E-A8BF-52FE99722C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04" name="Freeform 30">
              <a:extLst>
                <a:ext uri="{FF2B5EF4-FFF2-40B4-BE49-F238E27FC236}">
                  <a16:creationId xmlns:a16="http://schemas.microsoft.com/office/drawing/2014/main" id="{E8347121-B702-41AD-9A01-4681E8E6CE8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05" name="Freeform 31">
              <a:extLst>
                <a:ext uri="{FF2B5EF4-FFF2-40B4-BE49-F238E27FC236}">
                  <a16:creationId xmlns:a16="http://schemas.microsoft.com/office/drawing/2014/main" id="{AA0FA0CD-862B-4345-BD18-63E860E7F0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06" name="Freeform 32">
              <a:extLst>
                <a:ext uri="{FF2B5EF4-FFF2-40B4-BE49-F238E27FC236}">
                  <a16:creationId xmlns:a16="http://schemas.microsoft.com/office/drawing/2014/main" id="{474EBBAA-B729-410A-98FD-9B25F6459E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07" name="Rectangle 33">
              <a:extLst>
                <a:ext uri="{FF2B5EF4-FFF2-40B4-BE49-F238E27FC236}">
                  <a16:creationId xmlns:a16="http://schemas.microsoft.com/office/drawing/2014/main" id="{2735A1B4-E9C7-457E-BA06-ECA0E88036D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NZ"/>
            </a:p>
          </p:txBody>
        </p:sp>
        <p:sp>
          <p:nvSpPr>
            <p:cNvPr id="508" name="Freeform 34">
              <a:extLst>
                <a:ext uri="{FF2B5EF4-FFF2-40B4-BE49-F238E27FC236}">
                  <a16:creationId xmlns:a16="http://schemas.microsoft.com/office/drawing/2014/main" id="{43B5A362-F1A0-4795-94D2-1EDCDBC0DA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09" name="Freeform 35">
              <a:extLst>
                <a:ext uri="{FF2B5EF4-FFF2-40B4-BE49-F238E27FC236}">
                  <a16:creationId xmlns:a16="http://schemas.microsoft.com/office/drawing/2014/main" id="{DD59E06C-0307-4B04-A013-C304E597B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10" name="Freeform 36">
              <a:extLst>
                <a:ext uri="{FF2B5EF4-FFF2-40B4-BE49-F238E27FC236}">
                  <a16:creationId xmlns:a16="http://schemas.microsoft.com/office/drawing/2014/main" id="{36BC7AF8-4554-46B6-8C29-E7FDD0FD78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11" name="Freeform 37">
              <a:extLst>
                <a:ext uri="{FF2B5EF4-FFF2-40B4-BE49-F238E27FC236}">
                  <a16:creationId xmlns:a16="http://schemas.microsoft.com/office/drawing/2014/main" id="{73044F3B-8920-4F7E-BBE7-1562D8EB9C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320" name="Freeform 38">
              <a:extLst>
                <a:ext uri="{FF2B5EF4-FFF2-40B4-BE49-F238E27FC236}">
                  <a16:creationId xmlns:a16="http://schemas.microsoft.com/office/drawing/2014/main" id="{BD875300-3AEC-46E8-A480-D3A90EE32D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321" name="Freeform 39">
              <a:extLst>
                <a:ext uri="{FF2B5EF4-FFF2-40B4-BE49-F238E27FC236}">
                  <a16:creationId xmlns:a16="http://schemas.microsoft.com/office/drawing/2014/main" id="{C6D2D370-CE1A-4D88-A5AA-ADF03133BC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322" name="Freeform 40">
              <a:extLst>
                <a:ext uri="{FF2B5EF4-FFF2-40B4-BE49-F238E27FC236}">
                  <a16:creationId xmlns:a16="http://schemas.microsoft.com/office/drawing/2014/main" id="{626C097A-E038-4964-B469-C38E44BB98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323" name="Freeform 41">
              <a:extLst>
                <a:ext uri="{FF2B5EF4-FFF2-40B4-BE49-F238E27FC236}">
                  <a16:creationId xmlns:a16="http://schemas.microsoft.com/office/drawing/2014/main" id="{C18F279C-F6DE-4705-B473-5804BF6147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324" name="Freeform 42">
              <a:extLst>
                <a:ext uri="{FF2B5EF4-FFF2-40B4-BE49-F238E27FC236}">
                  <a16:creationId xmlns:a16="http://schemas.microsoft.com/office/drawing/2014/main" id="{2A52CC64-02CD-443F-B158-E1AFFBB1D6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325" name="Freeform 43">
              <a:extLst>
                <a:ext uri="{FF2B5EF4-FFF2-40B4-BE49-F238E27FC236}">
                  <a16:creationId xmlns:a16="http://schemas.microsoft.com/office/drawing/2014/main" id="{62DFE5BE-9D50-440B-B721-C0986EC053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326" name="Freeform 44">
              <a:extLst>
                <a:ext uri="{FF2B5EF4-FFF2-40B4-BE49-F238E27FC236}">
                  <a16:creationId xmlns:a16="http://schemas.microsoft.com/office/drawing/2014/main" id="{50FCDEE9-3395-471D-8202-A47345FEDFC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327" name="Rectangle 45">
              <a:extLst>
                <a:ext uri="{FF2B5EF4-FFF2-40B4-BE49-F238E27FC236}">
                  <a16:creationId xmlns:a16="http://schemas.microsoft.com/office/drawing/2014/main" id="{702E07B4-588B-46D9-8D79-7C1CBCFB237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NZ"/>
            </a:p>
          </p:txBody>
        </p:sp>
        <p:sp>
          <p:nvSpPr>
            <p:cNvPr id="328" name="Freeform 46">
              <a:extLst>
                <a:ext uri="{FF2B5EF4-FFF2-40B4-BE49-F238E27FC236}">
                  <a16:creationId xmlns:a16="http://schemas.microsoft.com/office/drawing/2014/main" id="{7857BDA2-0EB8-4A46-86CC-64BA98DF4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329" name="Freeform 47">
              <a:extLst>
                <a:ext uri="{FF2B5EF4-FFF2-40B4-BE49-F238E27FC236}">
                  <a16:creationId xmlns:a16="http://schemas.microsoft.com/office/drawing/2014/main" id="{5B15FA3D-3641-430F-90AD-63F5A50E48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330" name="Freeform 48">
              <a:extLst>
                <a:ext uri="{FF2B5EF4-FFF2-40B4-BE49-F238E27FC236}">
                  <a16:creationId xmlns:a16="http://schemas.microsoft.com/office/drawing/2014/main" id="{A3A6D048-F3EC-4C4B-9F14-877821D29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331" name="Freeform 49">
              <a:extLst>
                <a:ext uri="{FF2B5EF4-FFF2-40B4-BE49-F238E27FC236}">
                  <a16:creationId xmlns:a16="http://schemas.microsoft.com/office/drawing/2014/main" id="{9A62FA7A-B423-4E71-A853-21DEEA051C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332" name="Freeform 50">
              <a:extLst>
                <a:ext uri="{FF2B5EF4-FFF2-40B4-BE49-F238E27FC236}">
                  <a16:creationId xmlns:a16="http://schemas.microsoft.com/office/drawing/2014/main" id="{4FA8E7C9-FF45-4B91-976D-1D7B5BE0CA3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333" name="Freeform 51">
              <a:extLst>
                <a:ext uri="{FF2B5EF4-FFF2-40B4-BE49-F238E27FC236}">
                  <a16:creationId xmlns:a16="http://schemas.microsoft.com/office/drawing/2014/main" id="{2F563A0A-EFDC-4681-BF8D-1C442B4E25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334" name="Freeform 52">
              <a:extLst>
                <a:ext uri="{FF2B5EF4-FFF2-40B4-BE49-F238E27FC236}">
                  <a16:creationId xmlns:a16="http://schemas.microsoft.com/office/drawing/2014/main" id="{478A5624-D8BD-4F2C-9660-2E2BBF487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335" name="Freeform 53">
              <a:extLst>
                <a:ext uri="{FF2B5EF4-FFF2-40B4-BE49-F238E27FC236}">
                  <a16:creationId xmlns:a16="http://schemas.microsoft.com/office/drawing/2014/main" id="{5974B6BD-6FBA-49FD-8858-BA17926FBE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336" name="Freeform 54">
              <a:extLst>
                <a:ext uri="{FF2B5EF4-FFF2-40B4-BE49-F238E27FC236}">
                  <a16:creationId xmlns:a16="http://schemas.microsoft.com/office/drawing/2014/main" id="{5C02FA29-BFBF-420E-B179-99DEAC5719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337" name="Freeform 55">
              <a:extLst>
                <a:ext uri="{FF2B5EF4-FFF2-40B4-BE49-F238E27FC236}">
                  <a16:creationId xmlns:a16="http://schemas.microsoft.com/office/drawing/2014/main" id="{B3165781-435B-4B36-B90A-EEF0CC1609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338" name="Freeform 56">
              <a:extLst>
                <a:ext uri="{FF2B5EF4-FFF2-40B4-BE49-F238E27FC236}">
                  <a16:creationId xmlns:a16="http://schemas.microsoft.com/office/drawing/2014/main" id="{1EAD39FE-DF4A-472E-BF18-35DC0C1D81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339" name="Freeform 57">
              <a:extLst>
                <a:ext uri="{FF2B5EF4-FFF2-40B4-BE49-F238E27FC236}">
                  <a16:creationId xmlns:a16="http://schemas.microsoft.com/office/drawing/2014/main" id="{A28CFFD1-1AA5-4840-9322-F54994B53D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340" name="Freeform 58">
              <a:extLst>
                <a:ext uri="{FF2B5EF4-FFF2-40B4-BE49-F238E27FC236}">
                  <a16:creationId xmlns:a16="http://schemas.microsoft.com/office/drawing/2014/main" id="{416BAD59-23C0-4E04-AA3B-6EFDE9DA60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grpSp>
      <p:grpSp>
        <p:nvGrpSpPr>
          <p:cNvPr id="513" name="Group 512">
            <a:extLst>
              <a:ext uri="{FF2B5EF4-FFF2-40B4-BE49-F238E27FC236}">
                <a16:creationId xmlns:a16="http://schemas.microsoft.com/office/drawing/2014/main" id="{19123490-EFF2-4C88-BE3C-949A069AC2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514" name="Rectangle 513">
              <a:extLst>
                <a:ext uri="{FF2B5EF4-FFF2-40B4-BE49-F238E27FC236}">
                  <a16:creationId xmlns:a16="http://schemas.microsoft.com/office/drawing/2014/main" id="{3193D82A-5741-4EA6-ABE6-B3BCF55CE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5" name="Picture 2">
              <a:extLst>
                <a:ext uri="{FF2B5EF4-FFF2-40B4-BE49-F238E27FC236}">
                  <a16:creationId xmlns:a16="http://schemas.microsoft.com/office/drawing/2014/main" id="{6C58A1ED-A7F3-4EBD-9639-AB26408C106D}"/>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TextBox 1">
            <a:extLst>
              <a:ext uri="{FF2B5EF4-FFF2-40B4-BE49-F238E27FC236}">
                <a16:creationId xmlns:a16="http://schemas.microsoft.com/office/drawing/2014/main" id="{1CDC2AA8-27A2-4ABA-B3DE-5686C8234B7D}"/>
              </a:ext>
            </a:extLst>
          </p:cNvPr>
          <p:cNvSpPr txBox="1"/>
          <p:nvPr/>
        </p:nvSpPr>
        <p:spPr>
          <a:xfrm>
            <a:off x="1143000" y="4275668"/>
            <a:ext cx="8830733" cy="936096"/>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4400" b="1" cap="all" dirty="0">
                <a:ln w="3175" cmpd="sng">
                  <a:noFill/>
                </a:ln>
                <a:effectLst>
                  <a:outerShdw blurRad="177800" dist="38100" dir="2700000" algn="tl">
                    <a:srgbClr val="000000">
                      <a:alpha val="24000"/>
                    </a:srgbClr>
                  </a:outerShdw>
                </a:effectLst>
                <a:latin typeface="+mj-lt"/>
                <a:ea typeface="+mj-ea"/>
                <a:cs typeface="+mj-cs"/>
              </a:rPr>
              <a:t>Mahi In Practice</a:t>
            </a:r>
          </a:p>
        </p:txBody>
      </p:sp>
      <p:grpSp>
        <p:nvGrpSpPr>
          <p:cNvPr id="517" name="Group 516">
            <a:extLst>
              <a:ext uri="{FF2B5EF4-FFF2-40B4-BE49-F238E27FC236}">
                <a16:creationId xmlns:a16="http://schemas.microsoft.com/office/drawing/2014/main" id="{14AAB6E7-CAC2-477C-B25B-CE372C8221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518" name="Rectangle 5">
              <a:extLst>
                <a:ext uri="{FF2B5EF4-FFF2-40B4-BE49-F238E27FC236}">
                  <a16:creationId xmlns:a16="http://schemas.microsoft.com/office/drawing/2014/main" id="{89ABC29D-441F-408C-9A81-E2EA83BB3B1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NZ"/>
            </a:p>
          </p:txBody>
        </p:sp>
        <p:sp>
          <p:nvSpPr>
            <p:cNvPr id="519" name="Freeform 6">
              <a:extLst>
                <a:ext uri="{FF2B5EF4-FFF2-40B4-BE49-F238E27FC236}">
                  <a16:creationId xmlns:a16="http://schemas.microsoft.com/office/drawing/2014/main" id="{2742EF15-7022-4AF9-B4D6-E8FBD1B7D07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20" name="Freeform 7">
              <a:extLst>
                <a:ext uri="{FF2B5EF4-FFF2-40B4-BE49-F238E27FC236}">
                  <a16:creationId xmlns:a16="http://schemas.microsoft.com/office/drawing/2014/main" id="{E86AB27E-E312-4BDF-8790-A6E383BEE4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21" name="Freeform 8">
              <a:extLst>
                <a:ext uri="{FF2B5EF4-FFF2-40B4-BE49-F238E27FC236}">
                  <a16:creationId xmlns:a16="http://schemas.microsoft.com/office/drawing/2014/main" id="{FA109139-76EA-4C6C-A0E4-135ED4636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22" name="Freeform 9">
              <a:extLst>
                <a:ext uri="{FF2B5EF4-FFF2-40B4-BE49-F238E27FC236}">
                  <a16:creationId xmlns:a16="http://schemas.microsoft.com/office/drawing/2014/main" id="{8553A6C2-6ABB-41BF-801D-73AAFBE5B5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23" name="Freeform 10">
              <a:extLst>
                <a:ext uri="{FF2B5EF4-FFF2-40B4-BE49-F238E27FC236}">
                  <a16:creationId xmlns:a16="http://schemas.microsoft.com/office/drawing/2014/main" id="{933A89AD-291F-46AF-B344-F5F037B512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24" name="Freeform 11">
              <a:extLst>
                <a:ext uri="{FF2B5EF4-FFF2-40B4-BE49-F238E27FC236}">
                  <a16:creationId xmlns:a16="http://schemas.microsoft.com/office/drawing/2014/main" id="{5817D953-0771-4554-A566-EC560C341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25" name="Freeform 12">
              <a:extLst>
                <a:ext uri="{FF2B5EF4-FFF2-40B4-BE49-F238E27FC236}">
                  <a16:creationId xmlns:a16="http://schemas.microsoft.com/office/drawing/2014/main" id="{E5A3C5AD-C596-46DA-B098-42004A2137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26" name="Freeform 13">
              <a:extLst>
                <a:ext uri="{FF2B5EF4-FFF2-40B4-BE49-F238E27FC236}">
                  <a16:creationId xmlns:a16="http://schemas.microsoft.com/office/drawing/2014/main" id="{B95CA0E4-7B41-41AE-9317-A63B0E6F291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27" name="Freeform 14">
              <a:extLst>
                <a:ext uri="{FF2B5EF4-FFF2-40B4-BE49-F238E27FC236}">
                  <a16:creationId xmlns:a16="http://schemas.microsoft.com/office/drawing/2014/main" id="{B28B3BB6-3430-4534-A81A-760ED45F4D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28" name="Freeform 15">
              <a:extLst>
                <a:ext uri="{FF2B5EF4-FFF2-40B4-BE49-F238E27FC236}">
                  <a16:creationId xmlns:a16="http://schemas.microsoft.com/office/drawing/2014/main" id="{2049F964-6179-4A2C-A526-25C3EE390C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29" name="Line 16">
              <a:extLst>
                <a:ext uri="{FF2B5EF4-FFF2-40B4-BE49-F238E27FC236}">
                  <a16:creationId xmlns:a16="http://schemas.microsoft.com/office/drawing/2014/main" id="{C8796C3E-41A8-465E-B3B8-193B41260C30}"/>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NZ"/>
            </a:p>
          </p:txBody>
        </p:sp>
        <p:sp>
          <p:nvSpPr>
            <p:cNvPr id="530" name="Freeform 17">
              <a:extLst>
                <a:ext uri="{FF2B5EF4-FFF2-40B4-BE49-F238E27FC236}">
                  <a16:creationId xmlns:a16="http://schemas.microsoft.com/office/drawing/2014/main" id="{B0732BAB-5DA3-43E7-8A28-5F9DBABA94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31" name="Freeform 18">
              <a:extLst>
                <a:ext uri="{FF2B5EF4-FFF2-40B4-BE49-F238E27FC236}">
                  <a16:creationId xmlns:a16="http://schemas.microsoft.com/office/drawing/2014/main" id="{A0FD5AD2-6912-45F6-8E0E-800BCA09AB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32" name="Freeform 19">
              <a:extLst>
                <a:ext uri="{FF2B5EF4-FFF2-40B4-BE49-F238E27FC236}">
                  <a16:creationId xmlns:a16="http://schemas.microsoft.com/office/drawing/2014/main" id="{B443E7BB-0DE7-4BB2-8390-C9E2501AEC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33" name="Freeform 20">
              <a:extLst>
                <a:ext uri="{FF2B5EF4-FFF2-40B4-BE49-F238E27FC236}">
                  <a16:creationId xmlns:a16="http://schemas.microsoft.com/office/drawing/2014/main" id="{E1F28B0B-1F5D-495D-819A-6B5E171A2E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34" name="Rectangle 21">
              <a:extLst>
                <a:ext uri="{FF2B5EF4-FFF2-40B4-BE49-F238E27FC236}">
                  <a16:creationId xmlns:a16="http://schemas.microsoft.com/office/drawing/2014/main" id="{7EE6A549-90A7-48D7-902C-46154154FE4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NZ"/>
            </a:p>
          </p:txBody>
        </p:sp>
        <p:sp>
          <p:nvSpPr>
            <p:cNvPr id="535" name="Freeform 22">
              <a:extLst>
                <a:ext uri="{FF2B5EF4-FFF2-40B4-BE49-F238E27FC236}">
                  <a16:creationId xmlns:a16="http://schemas.microsoft.com/office/drawing/2014/main" id="{09BB1C7E-BC35-4F76-BEEE-BDE694AB0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36" name="Freeform 23">
              <a:extLst>
                <a:ext uri="{FF2B5EF4-FFF2-40B4-BE49-F238E27FC236}">
                  <a16:creationId xmlns:a16="http://schemas.microsoft.com/office/drawing/2014/main" id="{07FB7938-E3F0-4BE1-8423-BC1B2B0E05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37" name="Freeform 24">
              <a:extLst>
                <a:ext uri="{FF2B5EF4-FFF2-40B4-BE49-F238E27FC236}">
                  <a16:creationId xmlns:a16="http://schemas.microsoft.com/office/drawing/2014/main" id="{D560B54B-1030-4E8D-9153-CD229DD2BA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38" name="Freeform 25">
              <a:extLst>
                <a:ext uri="{FF2B5EF4-FFF2-40B4-BE49-F238E27FC236}">
                  <a16:creationId xmlns:a16="http://schemas.microsoft.com/office/drawing/2014/main" id="{8E0180B7-E6D9-40FA-AB59-18AF59D464A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39" name="Freeform 26">
              <a:extLst>
                <a:ext uri="{FF2B5EF4-FFF2-40B4-BE49-F238E27FC236}">
                  <a16:creationId xmlns:a16="http://schemas.microsoft.com/office/drawing/2014/main" id="{59930308-A2DA-4666-AA65-AC4B4CBD91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40" name="Freeform 27">
              <a:extLst>
                <a:ext uri="{FF2B5EF4-FFF2-40B4-BE49-F238E27FC236}">
                  <a16:creationId xmlns:a16="http://schemas.microsoft.com/office/drawing/2014/main" id="{B4F9500F-3A5E-40E3-9027-AE0236CA1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41" name="Freeform 28">
              <a:extLst>
                <a:ext uri="{FF2B5EF4-FFF2-40B4-BE49-F238E27FC236}">
                  <a16:creationId xmlns:a16="http://schemas.microsoft.com/office/drawing/2014/main" id="{367403A1-1CF8-448D-92F7-2978122B3A7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42" name="Freeform 29">
              <a:extLst>
                <a:ext uri="{FF2B5EF4-FFF2-40B4-BE49-F238E27FC236}">
                  <a16:creationId xmlns:a16="http://schemas.microsoft.com/office/drawing/2014/main" id="{F5DEDD07-4EBE-4E81-B8E0-1160D4D7D8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43" name="Freeform 30">
              <a:extLst>
                <a:ext uri="{FF2B5EF4-FFF2-40B4-BE49-F238E27FC236}">
                  <a16:creationId xmlns:a16="http://schemas.microsoft.com/office/drawing/2014/main" id="{6BF22411-55A1-45AD-B8CC-F5B0F13720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44" name="Freeform 31">
              <a:extLst>
                <a:ext uri="{FF2B5EF4-FFF2-40B4-BE49-F238E27FC236}">
                  <a16:creationId xmlns:a16="http://schemas.microsoft.com/office/drawing/2014/main" id="{FB5A041B-67A5-43B5-BE5E-2B748BEEE7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grpSp>
      <p:pic>
        <p:nvPicPr>
          <p:cNvPr id="4" name="Picture 3" descr="A group of people posing for a photo&#10;&#10;Description automatically generated">
            <a:extLst>
              <a:ext uri="{FF2B5EF4-FFF2-40B4-BE49-F238E27FC236}">
                <a16:creationId xmlns:a16="http://schemas.microsoft.com/office/drawing/2014/main" id="{D76134CB-A737-5BA4-B976-8A4905B5A7B0}"/>
              </a:ext>
            </a:extLst>
          </p:cNvPr>
          <p:cNvPicPr>
            <a:picLocks noChangeAspect="1"/>
          </p:cNvPicPr>
          <p:nvPr/>
        </p:nvPicPr>
        <p:blipFill>
          <a:blip r:embed="rId4">
            <a:extLst>
              <a:ext uri="{28A0092B-C50C-407E-A947-70E740481C1C}">
                <a14:useLocalDpi xmlns:a14="http://schemas.microsoft.com/office/drawing/2010/main" val="0"/>
              </a:ext>
            </a:extLst>
          </a:blip>
          <a:srcRect t="29909" r="-1" b="45124"/>
          <a:stretch/>
        </p:blipFill>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546" name="Group 545">
            <a:extLst>
              <a:ext uri="{FF2B5EF4-FFF2-40B4-BE49-F238E27FC236}">
                <a16:creationId xmlns:a16="http://schemas.microsoft.com/office/drawing/2014/main" id="{131B49A0-0D90-4441-9CBB-3E2C8D8CBB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547" name="Freeform 32">
              <a:extLst>
                <a:ext uri="{FF2B5EF4-FFF2-40B4-BE49-F238E27FC236}">
                  <a16:creationId xmlns:a16="http://schemas.microsoft.com/office/drawing/2014/main" id="{AA13A54B-BEC6-4866-9635-DC1C71E89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48" name="Freeform 33">
              <a:extLst>
                <a:ext uri="{FF2B5EF4-FFF2-40B4-BE49-F238E27FC236}">
                  <a16:creationId xmlns:a16="http://schemas.microsoft.com/office/drawing/2014/main" id="{76274862-AF11-40D3-A6C7-F1148DEC66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49" name="Freeform 34">
              <a:extLst>
                <a:ext uri="{FF2B5EF4-FFF2-40B4-BE49-F238E27FC236}">
                  <a16:creationId xmlns:a16="http://schemas.microsoft.com/office/drawing/2014/main" id="{C4401423-D59C-41D2-8C92-18F547DA32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50" name="Freeform 35">
              <a:extLst>
                <a:ext uri="{FF2B5EF4-FFF2-40B4-BE49-F238E27FC236}">
                  <a16:creationId xmlns:a16="http://schemas.microsoft.com/office/drawing/2014/main" id="{FA135DCB-154C-44D4-8F76-7C9A524EE4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51" name="Freeform 36">
              <a:extLst>
                <a:ext uri="{FF2B5EF4-FFF2-40B4-BE49-F238E27FC236}">
                  <a16:creationId xmlns:a16="http://schemas.microsoft.com/office/drawing/2014/main" id="{34FF707D-32EA-4FB0-ABA0-9759B15D37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52" name="Freeform 37">
              <a:extLst>
                <a:ext uri="{FF2B5EF4-FFF2-40B4-BE49-F238E27FC236}">
                  <a16:creationId xmlns:a16="http://schemas.microsoft.com/office/drawing/2014/main" id="{C12E9ED1-6370-4EB6-BD01-B3C6D9A41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53" name="Freeform 38">
              <a:extLst>
                <a:ext uri="{FF2B5EF4-FFF2-40B4-BE49-F238E27FC236}">
                  <a16:creationId xmlns:a16="http://schemas.microsoft.com/office/drawing/2014/main" id="{81A8606F-A18F-466F-9754-EFD7A56E11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54" name="Freeform 39">
              <a:extLst>
                <a:ext uri="{FF2B5EF4-FFF2-40B4-BE49-F238E27FC236}">
                  <a16:creationId xmlns:a16="http://schemas.microsoft.com/office/drawing/2014/main" id="{370D28F7-7AC2-4C0C-A258-4A5B94A876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55" name="Freeform 40">
              <a:extLst>
                <a:ext uri="{FF2B5EF4-FFF2-40B4-BE49-F238E27FC236}">
                  <a16:creationId xmlns:a16="http://schemas.microsoft.com/office/drawing/2014/main" id="{1DEA2D65-5CDE-4274-9AF5-5FE3EB98EB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556" name="Rectangle 41">
              <a:extLst>
                <a:ext uri="{FF2B5EF4-FFF2-40B4-BE49-F238E27FC236}">
                  <a16:creationId xmlns:a16="http://schemas.microsoft.com/office/drawing/2014/main" id="{45E96D13-CA11-42D4-930E-BA8A333727B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NZ"/>
            </a:p>
          </p:txBody>
        </p:sp>
      </p:grpSp>
    </p:spTree>
    <p:extLst>
      <p:ext uri="{BB962C8B-B14F-4D97-AF65-F5344CB8AC3E}">
        <p14:creationId xmlns:p14="http://schemas.microsoft.com/office/powerpoint/2010/main" val="2771584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74" name="Picture 2">
            <a:extLst>
              <a:ext uri="{FF2B5EF4-FFF2-40B4-BE49-F238E27FC236}">
                <a16:creationId xmlns:a16="http://schemas.microsoft.com/office/drawing/2014/main" id="{6551C300-1D7A-46C3-9EF6-0EAC9B1E1F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76" name="Group 75">
            <a:extLst>
              <a:ext uri="{FF2B5EF4-FFF2-40B4-BE49-F238E27FC236}">
                <a16:creationId xmlns:a16="http://schemas.microsoft.com/office/drawing/2014/main" id="{8EC1EDC6-1B42-4FCD-BC53-B1D05BFF2E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77" name="Group 76">
              <a:extLst>
                <a:ext uri="{FF2B5EF4-FFF2-40B4-BE49-F238E27FC236}">
                  <a16:creationId xmlns:a16="http://schemas.microsoft.com/office/drawing/2014/main" id="{633EFBCB-98A2-4F16-B3BB-BF9EC17846B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89" name="Rectangle 5">
                <a:extLst>
                  <a:ext uri="{FF2B5EF4-FFF2-40B4-BE49-F238E27FC236}">
                    <a16:creationId xmlns:a16="http://schemas.microsoft.com/office/drawing/2014/main" id="{B399E29C-9CF8-4BD1-8750-949BA21268E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NZ"/>
              </a:p>
            </p:txBody>
          </p:sp>
          <p:sp>
            <p:nvSpPr>
              <p:cNvPr id="90" name="Freeform 6">
                <a:extLst>
                  <a:ext uri="{FF2B5EF4-FFF2-40B4-BE49-F238E27FC236}">
                    <a16:creationId xmlns:a16="http://schemas.microsoft.com/office/drawing/2014/main" id="{CB02DFF7-56DA-42B6-B49A-C8926B841A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91" name="Freeform 7">
                <a:extLst>
                  <a:ext uri="{FF2B5EF4-FFF2-40B4-BE49-F238E27FC236}">
                    <a16:creationId xmlns:a16="http://schemas.microsoft.com/office/drawing/2014/main" id="{07F77B45-21CD-43DB-AD58-24F8145021B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92" name="Freeform 8">
                <a:extLst>
                  <a:ext uri="{FF2B5EF4-FFF2-40B4-BE49-F238E27FC236}">
                    <a16:creationId xmlns:a16="http://schemas.microsoft.com/office/drawing/2014/main" id="{F0151C40-12A4-4A09-A8B6-179A062EF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93" name="Freeform 9">
                <a:extLst>
                  <a:ext uri="{FF2B5EF4-FFF2-40B4-BE49-F238E27FC236}">
                    <a16:creationId xmlns:a16="http://schemas.microsoft.com/office/drawing/2014/main" id="{F0146EA7-EB82-410D-A6ED-7C10C525AD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94" name="Freeform 10">
                <a:extLst>
                  <a:ext uri="{FF2B5EF4-FFF2-40B4-BE49-F238E27FC236}">
                    <a16:creationId xmlns:a16="http://schemas.microsoft.com/office/drawing/2014/main" id="{20DD5C02-0C86-4FA9-B82A-254EF58D3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95" name="Freeform 11">
                <a:extLst>
                  <a:ext uri="{FF2B5EF4-FFF2-40B4-BE49-F238E27FC236}">
                    <a16:creationId xmlns:a16="http://schemas.microsoft.com/office/drawing/2014/main" id="{19ED9FD5-1147-400A-8A32-82A74F7AD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96" name="Freeform 12">
                <a:extLst>
                  <a:ext uri="{FF2B5EF4-FFF2-40B4-BE49-F238E27FC236}">
                    <a16:creationId xmlns:a16="http://schemas.microsoft.com/office/drawing/2014/main" id="{E79E6A0D-4D79-4788-8769-B989488019F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97" name="Freeform 13">
                <a:extLst>
                  <a:ext uri="{FF2B5EF4-FFF2-40B4-BE49-F238E27FC236}">
                    <a16:creationId xmlns:a16="http://schemas.microsoft.com/office/drawing/2014/main" id="{A6F42038-BF59-409A-902B-AD7799149A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98" name="Freeform 14">
                <a:extLst>
                  <a:ext uri="{FF2B5EF4-FFF2-40B4-BE49-F238E27FC236}">
                    <a16:creationId xmlns:a16="http://schemas.microsoft.com/office/drawing/2014/main" id="{D8B0BD48-5982-4C95-A7C8-E0D230645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99" name="Freeform 15">
                <a:extLst>
                  <a:ext uri="{FF2B5EF4-FFF2-40B4-BE49-F238E27FC236}">
                    <a16:creationId xmlns:a16="http://schemas.microsoft.com/office/drawing/2014/main" id="{F6C539D3-C6BD-4FB0-AA91-5AF1BF14C5F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0" name="Line 16">
                <a:extLst>
                  <a:ext uri="{FF2B5EF4-FFF2-40B4-BE49-F238E27FC236}">
                    <a16:creationId xmlns:a16="http://schemas.microsoft.com/office/drawing/2014/main" id="{34F70AD6-B8F4-4F9D-8593-D4047107BD90}"/>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NZ"/>
              </a:p>
            </p:txBody>
          </p:sp>
          <p:sp>
            <p:nvSpPr>
              <p:cNvPr id="101" name="Freeform 17">
                <a:extLst>
                  <a:ext uri="{FF2B5EF4-FFF2-40B4-BE49-F238E27FC236}">
                    <a16:creationId xmlns:a16="http://schemas.microsoft.com/office/drawing/2014/main" id="{51EAB0E0-5DE2-4906-80B0-211A624789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2" name="Freeform 18">
                <a:extLst>
                  <a:ext uri="{FF2B5EF4-FFF2-40B4-BE49-F238E27FC236}">
                    <a16:creationId xmlns:a16="http://schemas.microsoft.com/office/drawing/2014/main" id="{38E8B65E-526B-458D-85A5-21C0A1A74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3" name="Freeform 19">
                <a:extLst>
                  <a:ext uri="{FF2B5EF4-FFF2-40B4-BE49-F238E27FC236}">
                    <a16:creationId xmlns:a16="http://schemas.microsoft.com/office/drawing/2014/main" id="{CCE331A2-5388-42F4-A175-69310C1BEF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4" name="Freeform 20">
                <a:extLst>
                  <a:ext uri="{FF2B5EF4-FFF2-40B4-BE49-F238E27FC236}">
                    <a16:creationId xmlns:a16="http://schemas.microsoft.com/office/drawing/2014/main" id="{4E758D69-ACA2-4888-84BB-B05B1FAF2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5" name="Rectangle 21">
                <a:extLst>
                  <a:ext uri="{FF2B5EF4-FFF2-40B4-BE49-F238E27FC236}">
                    <a16:creationId xmlns:a16="http://schemas.microsoft.com/office/drawing/2014/main" id="{078AAA22-796B-4F0E-85DA-B8B0E81115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NZ"/>
              </a:p>
            </p:txBody>
          </p:sp>
          <p:sp>
            <p:nvSpPr>
              <p:cNvPr id="106" name="Freeform 22">
                <a:extLst>
                  <a:ext uri="{FF2B5EF4-FFF2-40B4-BE49-F238E27FC236}">
                    <a16:creationId xmlns:a16="http://schemas.microsoft.com/office/drawing/2014/main" id="{D1254A9A-3E31-4A25-9A91-F9BC6CF6A3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7" name="Freeform 23">
                <a:extLst>
                  <a:ext uri="{FF2B5EF4-FFF2-40B4-BE49-F238E27FC236}">
                    <a16:creationId xmlns:a16="http://schemas.microsoft.com/office/drawing/2014/main" id="{18CADB3C-936C-476A-A261-28DD5ABA734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8" name="Freeform 24">
                <a:extLst>
                  <a:ext uri="{FF2B5EF4-FFF2-40B4-BE49-F238E27FC236}">
                    <a16:creationId xmlns:a16="http://schemas.microsoft.com/office/drawing/2014/main" id="{771961D1-28D7-4CC1-A720-2933E8B913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9" name="Freeform 25">
                <a:extLst>
                  <a:ext uri="{FF2B5EF4-FFF2-40B4-BE49-F238E27FC236}">
                    <a16:creationId xmlns:a16="http://schemas.microsoft.com/office/drawing/2014/main" id="{E7B8B616-B89E-4A1C-98DE-13B8B93947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10" name="Freeform 26">
                <a:extLst>
                  <a:ext uri="{FF2B5EF4-FFF2-40B4-BE49-F238E27FC236}">
                    <a16:creationId xmlns:a16="http://schemas.microsoft.com/office/drawing/2014/main" id="{5D6CC1A1-D003-44BA-87E4-B3A7F3D30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11" name="Freeform 27">
                <a:extLst>
                  <a:ext uri="{FF2B5EF4-FFF2-40B4-BE49-F238E27FC236}">
                    <a16:creationId xmlns:a16="http://schemas.microsoft.com/office/drawing/2014/main" id="{FF32749B-B34C-4FCB-A33A-0478844A9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12" name="Freeform 28">
                <a:extLst>
                  <a:ext uri="{FF2B5EF4-FFF2-40B4-BE49-F238E27FC236}">
                    <a16:creationId xmlns:a16="http://schemas.microsoft.com/office/drawing/2014/main" id="{4455F261-AC57-4085-8989-4DBED747F15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13" name="Freeform 29">
                <a:extLst>
                  <a:ext uri="{FF2B5EF4-FFF2-40B4-BE49-F238E27FC236}">
                    <a16:creationId xmlns:a16="http://schemas.microsoft.com/office/drawing/2014/main" id="{57CEA90D-DB58-4EC0-A55C-15FAF59E04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14" name="Freeform 30">
                <a:extLst>
                  <a:ext uri="{FF2B5EF4-FFF2-40B4-BE49-F238E27FC236}">
                    <a16:creationId xmlns:a16="http://schemas.microsoft.com/office/drawing/2014/main" id="{66BBB005-2E38-496A-A46C-FD2B0605C1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15" name="Freeform 31">
                <a:extLst>
                  <a:ext uri="{FF2B5EF4-FFF2-40B4-BE49-F238E27FC236}">
                    <a16:creationId xmlns:a16="http://schemas.microsoft.com/office/drawing/2014/main" id="{E1A7618C-DE9D-401A-AD7A-784F19DA85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grpSp>
        <p:grpSp>
          <p:nvGrpSpPr>
            <p:cNvPr id="78" name="Group 77">
              <a:extLst>
                <a:ext uri="{FF2B5EF4-FFF2-40B4-BE49-F238E27FC236}">
                  <a16:creationId xmlns:a16="http://schemas.microsoft.com/office/drawing/2014/main" id="{5E441C57-A0CF-4D49-9609-55CB4646BD6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79" name="Freeform 32">
                <a:extLst>
                  <a:ext uri="{FF2B5EF4-FFF2-40B4-BE49-F238E27FC236}">
                    <a16:creationId xmlns:a16="http://schemas.microsoft.com/office/drawing/2014/main" id="{2D3240AD-75B9-452B-9967-D05B40DE5F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80" name="Freeform 33">
                <a:extLst>
                  <a:ext uri="{FF2B5EF4-FFF2-40B4-BE49-F238E27FC236}">
                    <a16:creationId xmlns:a16="http://schemas.microsoft.com/office/drawing/2014/main" id="{6A557EE5-4777-4655-A433-05006D8410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81" name="Freeform 34">
                <a:extLst>
                  <a:ext uri="{FF2B5EF4-FFF2-40B4-BE49-F238E27FC236}">
                    <a16:creationId xmlns:a16="http://schemas.microsoft.com/office/drawing/2014/main" id="{6B721B6E-8FF2-470B-A180-C594E82718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82" name="Freeform 35">
                <a:extLst>
                  <a:ext uri="{FF2B5EF4-FFF2-40B4-BE49-F238E27FC236}">
                    <a16:creationId xmlns:a16="http://schemas.microsoft.com/office/drawing/2014/main" id="{23E045A6-2D54-488D-B5F0-688518430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83" name="Freeform 36">
                <a:extLst>
                  <a:ext uri="{FF2B5EF4-FFF2-40B4-BE49-F238E27FC236}">
                    <a16:creationId xmlns:a16="http://schemas.microsoft.com/office/drawing/2014/main" id="{2A4F07ED-57C7-4FF7-ABF8-793FC03A24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84" name="Freeform 37">
                <a:extLst>
                  <a:ext uri="{FF2B5EF4-FFF2-40B4-BE49-F238E27FC236}">
                    <a16:creationId xmlns:a16="http://schemas.microsoft.com/office/drawing/2014/main" id="{8829D0E6-D04F-4297-A784-6837F13EC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85" name="Freeform 38">
                <a:extLst>
                  <a:ext uri="{FF2B5EF4-FFF2-40B4-BE49-F238E27FC236}">
                    <a16:creationId xmlns:a16="http://schemas.microsoft.com/office/drawing/2014/main" id="{9477D3D3-AA00-446F-B05D-EBBA25D3C9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86" name="Freeform 39">
                <a:extLst>
                  <a:ext uri="{FF2B5EF4-FFF2-40B4-BE49-F238E27FC236}">
                    <a16:creationId xmlns:a16="http://schemas.microsoft.com/office/drawing/2014/main" id="{5AC450AD-A350-42FA-B7EA-103D4416B4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87" name="Freeform 40">
                <a:extLst>
                  <a:ext uri="{FF2B5EF4-FFF2-40B4-BE49-F238E27FC236}">
                    <a16:creationId xmlns:a16="http://schemas.microsoft.com/office/drawing/2014/main" id="{A10F783A-EC27-47BE-A21D-3531A036FA6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88" name="Rectangle 41">
                <a:extLst>
                  <a:ext uri="{FF2B5EF4-FFF2-40B4-BE49-F238E27FC236}">
                    <a16:creationId xmlns:a16="http://schemas.microsoft.com/office/drawing/2014/main" id="{A2CBE444-D00C-4C80-9F29-42A250C500B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NZ"/>
              </a:p>
            </p:txBody>
          </p:sp>
        </p:grpSp>
      </p:grpSp>
      <p:pic>
        <p:nvPicPr>
          <p:cNvPr id="4" name="Content Placeholder 3">
            <a:extLst>
              <a:ext uri="{FF2B5EF4-FFF2-40B4-BE49-F238E27FC236}">
                <a16:creationId xmlns:a16="http://schemas.microsoft.com/office/drawing/2014/main" id="{0F470465-0D07-5BF4-3F34-4237FC5E299F}"/>
              </a:ext>
            </a:extLst>
          </p:cNvPr>
          <p:cNvPicPr>
            <a:picLocks noChangeAspect="1"/>
          </p:cNvPicPr>
          <p:nvPr/>
        </p:nvPicPr>
        <p:blipFill>
          <a:blip r:embed="rId4"/>
          <a:srcRect/>
          <a:stretch/>
        </p:blipFill>
        <p:spPr>
          <a:xfrm>
            <a:off x="20" y="10"/>
            <a:ext cx="12191980" cy="6857990"/>
          </a:xfrm>
          <a:prstGeom prst="rect">
            <a:avLst/>
          </a:prstGeom>
        </p:spPr>
      </p:pic>
    </p:spTree>
    <p:extLst>
      <p:ext uri="{BB962C8B-B14F-4D97-AF65-F5344CB8AC3E}">
        <p14:creationId xmlns:p14="http://schemas.microsoft.com/office/powerpoint/2010/main" val="887929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82000"/>
                <a:satMod val="150000"/>
                <a:lumMod val="160000"/>
              </a:schemeClr>
            </a:duotone>
          </a:blip>
          <a:stretch/>
        </a:blipFill>
        <a:effectLst/>
      </p:bgPr>
    </p:bg>
    <p:spTree>
      <p:nvGrpSpPr>
        <p:cNvPr id="1" name=""/>
        <p:cNvGrpSpPr/>
        <p:nvPr/>
      </p:nvGrpSpPr>
      <p:grpSpPr>
        <a:xfrm>
          <a:off x="0" y="0"/>
          <a:ext cx="0" cy="0"/>
          <a:chOff x="0" y="0"/>
          <a:chExt cx="0" cy="0"/>
        </a:xfrm>
      </p:grpSpPr>
      <p:pic>
        <p:nvPicPr>
          <p:cNvPr id="2185" name="Picture 2">
            <a:extLst>
              <a:ext uri="{FF2B5EF4-FFF2-40B4-BE49-F238E27FC236}">
                <a16:creationId xmlns:a16="http://schemas.microsoft.com/office/drawing/2014/main" id="{DF3F95CF-7455-4D43-A0EC-829A29A729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2187" name="Group 2186">
            <a:extLst>
              <a:ext uri="{FF2B5EF4-FFF2-40B4-BE49-F238E27FC236}">
                <a16:creationId xmlns:a16="http://schemas.microsoft.com/office/drawing/2014/main" id="{4BFD9FB0-A323-4930-9279-F0DC0D3BC1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2188" name="Rectangle 5">
              <a:extLst>
                <a:ext uri="{FF2B5EF4-FFF2-40B4-BE49-F238E27FC236}">
                  <a16:creationId xmlns:a16="http://schemas.microsoft.com/office/drawing/2014/main" id="{658E3BA6-A345-449E-B6DE-88FC4416E45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NZ"/>
            </a:p>
          </p:txBody>
        </p:sp>
        <p:sp>
          <p:nvSpPr>
            <p:cNvPr id="2189" name="Freeform 6">
              <a:extLst>
                <a:ext uri="{FF2B5EF4-FFF2-40B4-BE49-F238E27FC236}">
                  <a16:creationId xmlns:a16="http://schemas.microsoft.com/office/drawing/2014/main" id="{68EC44C2-A03D-472B-B56D-D22DB33CCD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190" name="Freeform 7">
              <a:extLst>
                <a:ext uri="{FF2B5EF4-FFF2-40B4-BE49-F238E27FC236}">
                  <a16:creationId xmlns:a16="http://schemas.microsoft.com/office/drawing/2014/main" id="{39CDC6E6-BA26-4E5E-AA3D-29D4AC652A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191" name="Rectangle 8">
              <a:extLst>
                <a:ext uri="{FF2B5EF4-FFF2-40B4-BE49-F238E27FC236}">
                  <a16:creationId xmlns:a16="http://schemas.microsoft.com/office/drawing/2014/main" id="{8AF8E466-499C-4587-8A9E-CA4C6597211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NZ"/>
            </a:p>
          </p:txBody>
        </p:sp>
        <p:sp>
          <p:nvSpPr>
            <p:cNvPr id="2192" name="Freeform 9">
              <a:extLst>
                <a:ext uri="{FF2B5EF4-FFF2-40B4-BE49-F238E27FC236}">
                  <a16:creationId xmlns:a16="http://schemas.microsoft.com/office/drawing/2014/main" id="{ED902189-866C-4171-9EE5-E5F28CEF94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193" name="Freeform 10">
              <a:extLst>
                <a:ext uri="{FF2B5EF4-FFF2-40B4-BE49-F238E27FC236}">
                  <a16:creationId xmlns:a16="http://schemas.microsoft.com/office/drawing/2014/main" id="{2ECB8968-A7C0-4736-8C06-8AEB4BC796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194" name="Freeform 11">
              <a:extLst>
                <a:ext uri="{FF2B5EF4-FFF2-40B4-BE49-F238E27FC236}">
                  <a16:creationId xmlns:a16="http://schemas.microsoft.com/office/drawing/2014/main" id="{BC527461-AF6B-47A4-8326-72FDF96946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195" name="Freeform 12">
              <a:extLst>
                <a:ext uri="{FF2B5EF4-FFF2-40B4-BE49-F238E27FC236}">
                  <a16:creationId xmlns:a16="http://schemas.microsoft.com/office/drawing/2014/main" id="{DF63FE5B-3ED3-4900-872D-D1DE35CD0B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196" name="Freeform 13">
              <a:extLst>
                <a:ext uri="{FF2B5EF4-FFF2-40B4-BE49-F238E27FC236}">
                  <a16:creationId xmlns:a16="http://schemas.microsoft.com/office/drawing/2014/main" id="{A007FFAD-C6DC-417C-9CD7-FF2073F656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197" name="Freeform 14">
              <a:extLst>
                <a:ext uri="{FF2B5EF4-FFF2-40B4-BE49-F238E27FC236}">
                  <a16:creationId xmlns:a16="http://schemas.microsoft.com/office/drawing/2014/main" id="{59BB7919-4A3E-4E2B-9DC6-4B514517F5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198" name="Freeform 15">
              <a:extLst>
                <a:ext uri="{FF2B5EF4-FFF2-40B4-BE49-F238E27FC236}">
                  <a16:creationId xmlns:a16="http://schemas.microsoft.com/office/drawing/2014/main" id="{82003490-B569-488F-BC2D-6E7FCC9755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199" name="Freeform 16">
              <a:extLst>
                <a:ext uri="{FF2B5EF4-FFF2-40B4-BE49-F238E27FC236}">
                  <a16:creationId xmlns:a16="http://schemas.microsoft.com/office/drawing/2014/main" id="{554218B2-EB24-409C-A989-F067BF71C77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00" name="Freeform 17">
              <a:extLst>
                <a:ext uri="{FF2B5EF4-FFF2-40B4-BE49-F238E27FC236}">
                  <a16:creationId xmlns:a16="http://schemas.microsoft.com/office/drawing/2014/main" id="{1646FD02-E3C9-4DAC-B3FB-0AF918F2A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01" name="Freeform 18">
              <a:extLst>
                <a:ext uri="{FF2B5EF4-FFF2-40B4-BE49-F238E27FC236}">
                  <a16:creationId xmlns:a16="http://schemas.microsoft.com/office/drawing/2014/main" id="{F5AB2922-1C47-46D8-82D3-2EEFE00B23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02" name="Freeform 19">
              <a:extLst>
                <a:ext uri="{FF2B5EF4-FFF2-40B4-BE49-F238E27FC236}">
                  <a16:creationId xmlns:a16="http://schemas.microsoft.com/office/drawing/2014/main" id="{F8C09AF5-32CD-47E5-B3E8-C49FCD3E7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03" name="Freeform 20">
              <a:extLst>
                <a:ext uri="{FF2B5EF4-FFF2-40B4-BE49-F238E27FC236}">
                  <a16:creationId xmlns:a16="http://schemas.microsoft.com/office/drawing/2014/main" id="{1056036C-6EB4-459B-B3C5-10D3F0AABB4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04" name="Freeform 21">
              <a:extLst>
                <a:ext uri="{FF2B5EF4-FFF2-40B4-BE49-F238E27FC236}">
                  <a16:creationId xmlns:a16="http://schemas.microsoft.com/office/drawing/2014/main" id="{7A8ADAA1-2441-44D9-A47B-2F13FD23D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05" name="Freeform 22">
              <a:extLst>
                <a:ext uri="{FF2B5EF4-FFF2-40B4-BE49-F238E27FC236}">
                  <a16:creationId xmlns:a16="http://schemas.microsoft.com/office/drawing/2014/main" id="{A7498D92-4D81-4233-9BCB-3E2C1C4EA2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06" name="Freeform 23">
              <a:extLst>
                <a:ext uri="{FF2B5EF4-FFF2-40B4-BE49-F238E27FC236}">
                  <a16:creationId xmlns:a16="http://schemas.microsoft.com/office/drawing/2014/main" id="{F4113DE3-34F1-4BDC-9495-88558DF895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07" name="Freeform 24">
              <a:extLst>
                <a:ext uri="{FF2B5EF4-FFF2-40B4-BE49-F238E27FC236}">
                  <a16:creationId xmlns:a16="http://schemas.microsoft.com/office/drawing/2014/main" id="{861C935E-FEC1-4D65-BCD4-934F6B92F9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08" name="Freeform 25">
              <a:extLst>
                <a:ext uri="{FF2B5EF4-FFF2-40B4-BE49-F238E27FC236}">
                  <a16:creationId xmlns:a16="http://schemas.microsoft.com/office/drawing/2014/main" id="{F22A5B98-4396-4333-AC8B-C409B60C2B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09" name="Freeform 26">
              <a:extLst>
                <a:ext uri="{FF2B5EF4-FFF2-40B4-BE49-F238E27FC236}">
                  <a16:creationId xmlns:a16="http://schemas.microsoft.com/office/drawing/2014/main" id="{6D7DDF7B-165F-4C06-AA3F-BA1619C8A0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10" name="Freeform 27">
              <a:extLst>
                <a:ext uri="{FF2B5EF4-FFF2-40B4-BE49-F238E27FC236}">
                  <a16:creationId xmlns:a16="http://schemas.microsoft.com/office/drawing/2014/main" id="{AFBB9494-8E94-42C7-BF7B-8625A89D61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11" name="Freeform 28">
              <a:extLst>
                <a:ext uri="{FF2B5EF4-FFF2-40B4-BE49-F238E27FC236}">
                  <a16:creationId xmlns:a16="http://schemas.microsoft.com/office/drawing/2014/main" id="{3CF20A62-11E9-402A-9F74-9BD3A2ABE9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12" name="Freeform 29">
              <a:extLst>
                <a:ext uri="{FF2B5EF4-FFF2-40B4-BE49-F238E27FC236}">
                  <a16:creationId xmlns:a16="http://schemas.microsoft.com/office/drawing/2014/main" id="{320F7F1D-A50A-4D57-8BA7-F032752D5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13" name="Freeform 30">
              <a:extLst>
                <a:ext uri="{FF2B5EF4-FFF2-40B4-BE49-F238E27FC236}">
                  <a16:creationId xmlns:a16="http://schemas.microsoft.com/office/drawing/2014/main" id="{8AE2196C-AAB2-4DCA-8152-7CAB858678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14" name="Freeform 31">
              <a:extLst>
                <a:ext uri="{FF2B5EF4-FFF2-40B4-BE49-F238E27FC236}">
                  <a16:creationId xmlns:a16="http://schemas.microsoft.com/office/drawing/2014/main" id="{E85DBEC7-1886-4A81-AEA5-2620B5630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15" name="Freeform 32">
              <a:extLst>
                <a:ext uri="{FF2B5EF4-FFF2-40B4-BE49-F238E27FC236}">
                  <a16:creationId xmlns:a16="http://schemas.microsoft.com/office/drawing/2014/main" id="{E0C2F283-B31E-482C-B5E6-5991EA255C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16" name="Rectangle 33">
              <a:extLst>
                <a:ext uri="{FF2B5EF4-FFF2-40B4-BE49-F238E27FC236}">
                  <a16:creationId xmlns:a16="http://schemas.microsoft.com/office/drawing/2014/main" id="{917B07EF-1414-4053-8EEE-40592868F05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NZ"/>
            </a:p>
          </p:txBody>
        </p:sp>
        <p:sp>
          <p:nvSpPr>
            <p:cNvPr id="2217" name="Freeform 34">
              <a:extLst>
                <a:ext uri="{FF2B5EF4-FFF2-40B4-BE49-F238E27FC236}">
                  <a16:creationId xmlns:a16="http://schemas.microsoft.com/office/drawing/2014/main" id="{6FB20C95-B0F7-4B5C-BF5D-7B659170DB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18" name="Freeform 35">
              <a:extLst>
                <a:ext uri="{FF2B5EF4-FFF2-40B4-BE49-F238E27FC236}">
                  <a16:creationId xmlns:a16="http://schemas.microsoft.com/office/drawing/2014/main" id="{D2C2547F-7C46-470D-8662-BF806C0616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19" name="Freeform 36">
              <a:extLst>
                <a:ext uri="{FF2B5EF4-FFF2-40B4-BE49-F238E27FC236}">
                  <a16:creationId xmlns:a16="http://schemas.microsoft.com/office/drawing/2014/main" id="{5339B674-6CE0-4616-96DB-A6D09A5984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20" name="Freeform 37">
              <a:extLst>
                <a:ext uri="{FF2B5EF4-FFF2-40B4-BE49-F238E27FC236}">
                  <a16:creationId xmlns:a16="http://schemas.microsoft.com/office/drawing/2014/main" id="{22C845F2-98D3-4505-8A47-96070E24FB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21" name="Freeform 38">
              <a:extLst>
                <a:ext uri="{FF2B5EF4-FFF2-40B4-BE49-F238E27FC236}">
                  <a16:creationId xmlns:a16="http://schemas.microsoft.com/office/drawing/2014/main" id="{1DE5D625-7A06-4691-AE63-51692A2272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22" name="Freeform 39">
              <a:extLst>
                <a:ext uri="{FF2B5EF4-FFF2-40B4-BE49-F238E27FC236}">
                  <a16:creationId xmlns:a16="http://schemas.microsoft.com/office/drawing/2014/main" id="{6A6D4C84-F8AC-4D10-BB73-94AF64D11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23" name="Freeform 40">
              <a:extLst>
                <a:ext uri="{FF2B5EF4-FFF2-40B4-BE49-F238E27FC236}">
                  <a16:creationId xmlns:a16="http://schemas.microsoft.com/office/drawing/2014/main" id="{B2108F61-F31C-4DE9-A9D4-E79CA92B45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24" name="Freeform 41">
              <a:extLst>
                <a:ext uri="{FF2B5EF4-FFF2-40B4-BE49-F238E27FC236}">
                  <a16:creationId xmlns:a16="http://schemas.microsoft.com/office/drawing/2014/main" id="{D618A860-045E-4848-98FF-997B916D35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25" name="Freeform 42">
              <a:extLst>
                <a:ext uri="{FF2B5EF4-FFF2-40B4-BE49-F238E27FC236}">
                  <a16:creationId xmlns:a16="http://schemas.microsoft.com/office/drawing/2014/main" id="{A29440C0-0808-4F2A-A9D8-95FB8FAD93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26" name="Freeform 43">
              <a:extLst>
                <a:ext uri="{FF2B5EF4-FFF2-40B4-BE49-F238E27FC236}">
                  <a16:creationId xmlns:a16="http://schemas.microsoft.com/office/drawing/2014/main" id="{E1DC295F-2887-4646-A9C0-BDE7565F54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27" name="Freeform 44">
              <a:extLst>
                <a:ext uri="{FF2B5EF4-FFF2-40B4-BE49-F238E27FC236}">
                  <a16:creationId xmlns:a16="http://schemas.microsoft.com/office/drawing/2014/main" id="{28BC76BD-DE55-4DA8-B7D7-412B53E676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28" name="Rectangle 45">
              <a:extLst>
                <a:ext uri="{FF2B5EF4-FFF2-40B4-BE49-F238E27FC236}">
                  <a16:creationId xmlns:a16="http://schemas.microsoft.com/office/drawing/2014/main" id="{B83858ED-F788-412E-AB70-5171C304BA6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NZ"/>
            </a:p>
          </p:txBody>
        </p:sp>
        <p:sp>
          <p:nvSpPr>
            <p:cNvPr id="2229" name="Freeform 46">
              <a:extLst>
                <a:ext uri="{FF2B5EF4-FFF2-40B4-BE49-F238E27FC236}">
                  <a16:creationId xmlns:a16="http://schemas.microsoft.com/office/drawing/2014/main" id="{DB6FCE1A-34E3-467E-ADFE-DA3FB1503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30" name="Freeform 47">
              <a:extLst>
                <a:ext uri="{FF2B5EF4-FFF2-40B4-BE49-F238E27FC236}">
                  <a16:creationId xmlns:a16="http://schemas.microsoft.com/office/drawing/2014/main" id="{D4D82113-24C5-45E3-9592-F362C137E4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31" name="Freeform 48">
              <a:extLst>
                <a:ext uri="{FF2B5EF4-FFF2-40B4-BE49-F238E27FC236}">
                  <a16:creationId xmlns:a16="http://schemas.microsoft.com/office/drawing/2014/main" id="{9F858FAD-6EC2-4BB8-B3F0-C1DC82454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32" name="Freeform 49">
              <a:extLst>
                <a:ext uri="{FF2B5EF4-FFF2-40B4-BE49-F238E27FC236}">
                  <a16:creationId xmlns:a16="http://schemas.microsoft.com/office/drawing/2014/main" id="{E6C66E4E-688A-4939-9D10-CB7682E14F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33" name="Freeform 50">
              <a:extLst>
                <a:ext uri="{FF2B5EF4-FFF2-40B4-BE49-F238E27FC236}">
                  <a16:creationId xmlns:a16="http://schemas.microsoft.com/office/drawing/2014/main" id="{E4E86203-AEF9-4EAF-AF38-C3B2E4BD50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34" name="Freeform 51">
              <a:extLst>
                <a:ext uri="{FF2B5EF4-FFF2-40B4-BE49-F238E27FC236}">
                  <a16:creationId xmlns:a16="http://schemas.microsoft.com/office/drawing/2014/main" id="{08A4619B-40FE-4426-B2D4-EA36ED2E05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35" name="Freeform 52">
              <a:extLst>
                <a:ext uri="{FF2B5EF4-FFF2-40B4-BE49-F238E27FC236}">
                  <a16:creationId xmlns:a16="http://schemas.microsoft.com/office/drawing/2014/main" id="{54629738-F790-4224-BDF8-24DF47503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36" name="Freeform 53">
              <a:extLst>
                <a:ext uri="{FF2B5EF4-FFF2-40B4-BE49-F238E27FC236}">
                  <a16:creationId xmlns:a16="http://schemas.microsoft.com/office/drawing/2014/main" id="{8BA2A1BF-B095-4F65-B465-E950BF61CF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37" name="Freeform 54">
              <a:extLst>
                <a:ext uri="{FF2B5EF4-FFF2-40B4-BE49-F238E27FC236}">
                  <a16:creationId xmlns:a16="http://schemas.microsoft.com/office/drawing/2014/main" id="{7093D39F-FC49-457D-BA70-DC7A09BC10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38" name="Freeform 55">
              <a:extLst>
                <a:ext uri="{FF2B5EF4-FFF2-40B4-BE49-F238E27FC236}">
                  <a16:creationId xmlns:a16="http://schemas.microsoft.com/office/drawing/2014/main" id="{0D152BA7-232E-4FF3-A548-77A9699BF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39" name="Freeform 56">
              <a:extLst>
                <a:ext uri="{FF2B5EF4-FFF2-40B4-BE49-F238E27FC236}">
                  <a16:creationId xmlns:a16="http://schemas.microsoft.com/office/drawing/2014/main" id="{D3053B07-68C7-432E-89E8-6D7AF398470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40" name="Freeform 57">
              <a:extLst>
                <a:ext uri="{FF2B5EF4-FFF2-40B4-BE49-F238E27FC236}">
                  <a16:creationId xmlns:a16="http://schemas.microsoft.com/office/drawing/2014/main" id="{B38DC902-B0C2-49C3-9DAC-E4CC403669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2241" name="Freeform 58">
              <a:extLst>
                <a:ext uri="{FF2B5EF4-FFF2-40B4-BE49-F238E27FC236}">
                  <a16:creationId xmlns:a16="http://schemas.microsoft.com/office/drawing/2014/main" id="{C86797EA-F417-428B-A611-AEB3BCB529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grpSp>
      <p:sp>
        <p:nvSpPr>
          <p:cNvPr id="44" name="TextBox 43">
            <a:extLst>
              <a:ext uri="{FF2B5EF4-FFF2-40B4-BE49-F238E27FC236}">
                <a16:creationId xmlns:a16="http://schemas.microsoft.com/office/drawing/2014/main" id="{28AC6D77-80A4-4706-736B-CE26EEB918C7}"/>
              </a:ext>
            </a:extLst>
          </p:cNvPr>
          <p:cNvSpPr txBox="1"/>
          <p:nvPr/>
        </p:nvSpPr>
        <p:spPr>
          <a:xfrm>
            <a:off x="1617233" y="4539573"/>
            <a:ext cx="8957534" cy="1182838"/>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4800" b="1" cap="all" dirty="0">
                <a:effectLst>
                  <a:outerShdw blurRad="177800" dist="38100" dir="2700000" algn="tl">
                    <a:srgbClr val="000000">
                      <a:alpha val="24000"/>
                    </a:srgbClr>
                  </a:outerShdw>
                </a:effectLst>
                <a:latin typeface="+mj-lt"/>
                <a:ea typeface="+mj-ea"/>
                <a:cs typeface="+mj-cs"/>
              </a:rPr>
              <a:t>Te Puna Wai </a:t>
            </a:r>
          </a:p>
        </p:txBody>
      </p:sp>
      <p:sp>
        <p:nvSpPr>
          <p:cNvPr id="2243" name="Round Diagonal Corner Rectangle 6">
            <a:extLst>
              <a:ext uri="{FF2B5EF4-FFF2-40B4-BE49-F238E27FC236}">
                <a16:creationId xmlns:a16="http://schemas.microsoft.com/office/drawing/2014/main" id="{ED7F5439-CA24-428D-9C08-92FFCF3B25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74" y="639965"/>
            <a:ext cx="10879991" cy="3598548"/>
          </a:xfrm>
          <a:prstGeom prst="round2DiagRect">
            <a:avLst>
              <a:gd name="adj1" fmla="val 9529"/>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6FFDEA6-E429-7012-FE77-8A9B19C46243}"/>
              </a:ext>
            </a:extLst>
          </p:cNvPr>
          <p:cNvPicPr>
            <a:picLocks noChangeAspect="1"/>
          </p:cNvPicPr>
          <p:nvPr/>
        </p:nvPicPr>
        <p:blipFill>
          <a:blip r:embed="rId4"/>
          <a:stretch>
            <a:fillRect/>
          </a:stretch>
        </p:blipFill>
        <p:spPr>
          <a:xfrm>
            <a:off x="1018154" y="951493"/>
            <a:ext cx="2380394" cy="2975493"/>
          </a:xfrm>
          <a:prstGeom prst="rect">
            <a:avLst/>
          </a:prstGeom>
        </p:spPr>
      </p:pic>
      <p:pic>
        <p:nvPicPr>
          <p:cNvPr id="2054" name="Picture 6" descr="No photo description available.">
            <a:extLst>
              <a:ext uri="{FF2B5EF4-FFF2-40B4-BE49-F238E27FC236}">
                <a16:creationId xmlns:a16="http://schemas.microsoft.com/office/drawing/2014/main" id="{A9938125-0933-B5E1-3D90-845569EECF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625" r="5361"/>
          <a:stretch/>
        </p:blipFill>
        <p:spPr bwMode="auto">
          <a:xfrm>
            <a:off x="3590553" y="957283"/>
            <a:ext cx="2442672" cy="29639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B3250DE-686D-2097-8B42-507C183C425D}"/>
              </a:ext>
            </a:extLst>
          </p:cNvPr>
          <p:cNvPicPr>
            <a:picLocks noChangeAspect="1"/>
          </p:cNvPicPr>
          <p:nvPr/>
        </p:nvPicPr>
        <p:blipFill>
          <a:blip r:embed="rId6"/>
          <a:srcRect l="10043" r="7090" b="4"/>
          <a:stretch/>
        </p:blipFill>
        <p:spPr>
          <a:xfrm>
            <a:off x="6197938" y="951493"/>
            <a:ext cx="2434978" cy="2975493"/>
          </a:xfrm>
          <a:prstGeom prst="rect">
            <a:avLst/>
          </a:prstGeom>
        </p:spPr>
      </p:pic>
      <p:pic>
        <p:nvPicPr>
          <p:cNvPr id="3" name="Picture 2">
            <a:extLst>
              <a:ext uri="{FF2B5EF4-FFF2-40B4-BE49-F238E27FC236}">
                <a16:creationId xmlns:a16="http://schemas.microsoft.com/office/drawing/2014/main" id="{6F99E08A-7D69-7106-4F83-E394F9DFAD5B}"/>
              </a:ext>
            </a:extLst>
          </p:cNvPr>
          <p:cNvPicPr>
            <a:picLocks noChangeAspect="1"/>
          </p:cNvPicPr>
          <p:nvPr/>
        </p:nvPicPr>
        <p:blipFill>
          <a:blip r:embed="rId7"/>
          <a:srcRect l="16237" r="1928" b="-1"/>
          <a:stretch/>
        </p:blipFill>
        <p:spPr>
          <a:xfrm>
            <a:off x="8801481" y="951493"/>
            <a:ext cx="2434970" cy="2975493"/>
          </a:xfrm>
          <a:prstGeom prst="rect">
            <a:avLst/>
          </a:prstGeom>
        </p:spPr>
      </p:pic>
    </p:spTree>
    <p:extLst>
      <p:ext uri="{BB962C8B-B14F-4D97-AF65-F5344CB8AC3E}">
        <p14:creationId xmlns:p14="http://schemas.microsoft.com/office/powerpoint/2010/main" val="1545531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sitting at a table eating food&#10;&#10;Description automatically generated with medium confidence">
            <a:extLst>
              <a:ext uri="{FF2B5EF4-FFF2-40B4-BE49-F238E27FC236}">
                <a16:creationId xmlns:a16="http://schemas.microsoft.com/office/drawing/2014/main" id="{9BB5089E-A594-510B-7AFC-B0D352DEACE2}"/>
              </a:ext>
            </a:extLst>
          </p:cNvPr>
          <p:cNvPicPr>
            <a:picLocks noChangeAspect="1"/>
          </p:cNvPicPr>
          <p:nvPr/>
        </p:nvPicPr>
        <p:blipFill rotWithShape="1">
          <a:blip r:embed="rId2">
            <a:extLst>
              <a:ext uri="{28A0092B-C50C-407E-A947-70E740481C1C}">
                <a14:useLocalDpi xmlns:a14="http://schemas.microsoft.com/office/drawing/2010/main" val="0"/>
              </a:ext>
            </a:extLst>
          </a:blip>
          <a:srcRect t="40787" b="18114"/>
          <a:stretch/>
        </p:blipFill>
        <p:spPr>
          <a:xfrm>
            <a:off x="196730" y="165419"/>
            <a:ext cx="5806505" cy="3181935"/>
          </a:xfrm>
          <a:prstGeom prst="rect">
            <a:avLst/>
          </a:prstGeom>
        </p:spPr>
      </p:pic>
      <p:pic>
        <p:nvPicPr>
          <p:cNvPr id="7" name="Picture 6" descr="A group of people in a shop&#10;&#10;Description automatically generated with low confidence">
            <a:extLst>
              <a:ext uri="{FF2B5EF4-FFF2-40B4-BE49-F238E27FC236}">
                <a16:creationId xmlns:a16="http://schemas.microsoft.com/office/drawing/2014/main" id="{4752B608-57C8-D743-9B0D-F3E3B5C916CE}"/>
              </a:ext>
            </a:extLst>
          </p:cNvPr>
          <p:cNvPicPr>
            <a:picLocks noChangeAspect="1"/>
          </p:cNvPicPr>
          <p:nvPr/>
        </p:nvPicPr>
        <p:blipFill rotWithShape="1">
          <a:blip r:embed="rId3">
            <a:extLst>
              <a:ext uri="{28A0092B-C50C-407E-A947-70E740481C1C}">
                <a14:useLocalDpi xmlns:a14="http://schemas.microsoft.com/office/drawing/2010/main" val="0"/>
              </a:ext>
            </a:extLst>
          </a:blip>
          <a:srcRect t="10244" r="2" b="5202"/>
          <a:stretch/>
        </p:blipFill>
        <p:spPr>
          <a:xfrm>
            <a:off x="6188766" y="165419"/>
            <a:ext cx="2822342" cy="3181935"/>
          </a:xfrm>
          <a:prstGeom prst="rect">
            <a:avLst/>
          </a:prstGeom>
        </p:spPr>
      </p:pic>
      <p:pic>
        <p:nvPicPr>
          <p:cNvPr id="11" name="Picture 10" descr="A group of people posing for a photo in front of a large statue&#10;&#10;Description automatically generated with low confidence">
            <a:extLst>
              <a:ext uri="{FF2B5EF4-FFF2-40B4-BE49-F238E27FC236}">
                <a16:creationId xmlns:a16="http://schemas.microsoft.com/office/drawing/2014/main" id="{B0BCCD0D-6074-0103-E933-740CFEADC80E}"/>
              </a:ext>
            </a:extLst>
          </p:cNvPr>
          <p:cNvPicPr>
            <a:picLocks noChangeAspect="1"/>
          </p:cNvPicPr>
          <p:nvPr/>
        </p:nvPicPr>
        <p:blipFill rotWithShape="1">
          <a:blip r:embed="rId4">
            <a:extLst>
              <a:ext uri="{28A0092B-C50C-407E-A947-70E740481C1C}">
                <a14:useLocalDpi xmlns:a14="http://schemas.microsoft.com/office/drawing/2010/main" val="0"/>
              </a:ext>
            </a:extLst>
          </a:blip>
          <a:srcRect t="4627" r="2" b="11673"/>
          <a:stretch/>
        </p:blipFill>
        <p:spPr>
          <a:xfrm>
            <a:off x="9181834" y="165419"/>
            <a:ext cx="2851140" cy="3181935"/>
          </a:xfrm>
          <a:prstGeom prst="rect">
            <a:avLst/>
          </a:prstGeom>
        </p:spPr>
      </p:pic>
      <p:pic>
        <p:nvPicPr>
          <p:cNvPr id="13" name="Picture 12" descr="A group of people posing for a photo in front of a green building&#10;&#10;Description automatically generated with medium confidence">
            <a:extLst>
              <a:ext uri="{FF2B5EF4-FFF2-40B4-BE49-F238E27FC236}">
                <a16:creationId xmlns:a16="http://schemas.microsoft.com/office/drawing/2014/main" id="{C4EC188C-5A2C-25EA-E212-1402D95FAB3B}"/>
              </a:ext>
            </a:extLst>
          </p:cNvPr>
          <p:cNvPicPr>
            <a:picLocks noChangeAspect="1"/>
          </p:cNvPicPr>
          <p:nvPr/>
        </p:nvPicPr>
        <p:blipFill rotWithShape="1">
          <a:blip r:embed="rId5">
            <a:extLst>
              <a:ext uri="{28A0092B-C50C-407E-A947-70E740481C1C}">
                <a14:useLocalDpi xmlns:a14="http://schemas.microsoft.com/office/drawing/2010/main" val="0"/>
              </a:ext>
            </a:extLst>
          </a:blip>
          <a:srcRect t="12893" r="-2" b="22882"/>
          <a:stretch/>
        </p:blipFill>
        <p:spPr>
          <a:xfrm>
            <a:off x="191087" y="3515901"/>
            <a:ext cx="5806505" cy="2796836"/>
          </a:xfrm>
          <a:prstGeom prst="rect">
            <a:avLst/>
          </a:prstGeom>
        </p:spPr>
      </p:pic>
      <p:pic>
        <p:nvPicPr>
          <p:cNvPr id="5" name="Picture 4" descr="A group of people sitting at a table in a bowling alley&#10;&#10;Description automatically generated with medium confidence">
            <a:extLst>
              <a:ext uri="{FF2B5EF4-FFF2-40B4-BE49-F238E27FC236}">
                <a16:creationId xmlns:a16="http://schemas.microsoft.com/office/drawing/2014/main" id="{6B327CB9-A381-A513-7D83-5D6ADAD59B61}"/>
              </a:ext>
            </a:extLst>
          </p:cNvPr>
          <p:cNvPicPr>
            <a:picLocks noChangeAspect="1"/>
          </p:cNvPicPr>
          <p:nvPr/>
        </p:nvPicPr>
        <p:blipFill rotWithShape="1">
          <a:blip r:embed="rId6">
            <a:extLst>
              <a:ext uri="{28A0092B-C50C-407E-A947-70E740481C1C}">
                <a14:useLocalDpi xmlns:a14="http://schemas.microsoft.com/office/drawing/2010/main" val="0"/>
              </a:ext>
            </a:extLst>
          </a:blip>
          <a:srcRect t="2840" r="2" b="22840"/>
          <a:stretch/>
        </p:blipFill>
        <p:spPr>
          <a:xfrm>
            <a:off x="6194411" y="3510646"/>
            <a:ext cx="2822342" cy="2796836"/>
          </a:xfrm>
          <a:prstGeom prst="rect">
            <a:avLst/>
          </a:prstGeom>
        </p:spPr>
      </p:pic>
      <p:pic>
        <p:nvPicPr>
          <p:cNvPr id="9" name="Picture 8">
            <a:extLst>
              <a:ext uri="{FF2B5EF4-FFF2-40B4-BE49-F238E27FC236}">
                <a16:creationId xmlns:a16="http://schemas.microsoft.com/office/drawing/2014/main" id="{BE6ADB95-553D-9B2D-C4C3-4C9FBC090B6E}"/>
              </a:ext>
            </a:extLst>
          </p:cNvPr>
          <p:cNvPicPr>
            <a:picLocks noChangeAspect="1"/>
          </p:cNvPicPr>
          <p:nvPr/>
        </p:nvPicPr>
        <p:blipFill>
          <a:blip r:embed="rId7">
            <a:extLst>
              <a:ext uri="{28A0092B-C50C-407E-A947-70E740481C1C}">
                <a14:useLocalDpi xmlns:a14="http://schemas.microsoft.com/office/drawing/2010/main" val="0"/>
              </a:ext>
            </a:extLst>
          </a:blip>
          <a:srcRect t="13214" b="13214"/>
          <a:stretch/>
        </p:blipFill>
        <p:spPr>
          <a:xfrm>
            <a:off x="9187479" y="3510646"/>
            <a:ext cx="2851140" cy="2796836"/>
          </a:xfrm>
          <a:prstGeom prst="rect">
            <a:avLst/>
          </a:prstGeom>
        </p:spPr>
      </p:pic>
      <p:sp>
        <p:nvSpPr>
          <p:cNvPr id="14" name="TextBox 13">
            <a:extLst>
              <a:ext uri="{FF2B5EF4-FFF2-40B4-BE49-F238E27FC236}">
                <a16:creationId xmlns:a16="http://schemas.microsoft.com/office/drawing/2014/main" id="{8E082603-EA26-5C93-4944-C81D5AD7D16E}"/>
              </a:ext>
            </a:extLst>
          </p:cNvPr>
          <p:cNvSpPr txBox="1"/>
          <p:nvPr/>
        </p:nvSpPr>
        <p:spPr>
          <a:xfrm>
            <a:off x="1901834" y="2818879"/>
            <a:ext cx="4130954" cy="523220"/>
          </a:xfrm>
          <a:prstGeom prst="rect">
            <a:avLst/>
          </a:prstGeom>
          <a:solidFill>
            <a:schemeClr val="accent5"/>
          </a:solidFill>
        </p:spPr>
        <p:txBody>
          <a:bodyPr wrap="square" rtlCol="0">
            <a:spAutoFit/>
          </a:bodyPr>
          <a:lstStyle/>
          <a:p>
            <a:pPr algn="ctr"/>
            <a:r>
              <a:rPr lang="mi-NZ" sz="2800" b="1" dirty="0">
                <a:latin typeface="Agency FB" panose="020B0503020202020204" pitchFamily="34" charset="0"/>
              </a:rPr>
              <a:t>Tāne Tū Tāne Ora Mens Group</a:t>
            </a:r>
            <a:endParaRPr lang="en-NZ" sz="2800" b="1" dirty="0">
              <a:latin typeface="Agency FB" panose="020B0503020202020204" pitchFamily="34" charset="0"/>
            </a:endParaRPr>
          </a:p>
        </p:txBody>
      </p:sp>
    </p:spTree>
    <p:extLst>
      <p:ext uri="{BB962C8B-B14F-4D97-AF65-F5344CB8AC3E}">
        <p14:creationId xmlns:p14="http://schemas.microsoft.com/office/powerpoint/2010/main" val="1368680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jpg"/>
          <p:cNvPicPr>
            <a:picLocks noChangeAspect="1"/>
          </p:cNvPicPr>
          <p:nvPr/>
        </p:nvPicPr>
        <p:blipFill>
          <a:blip r:embed="rId2"/>
          <a:stretch>
            <a:fillRect/>
          </a:stretch>
        </p:blipFill>
        <p:spPr>
          <a:xfrm>
            <a:off x="0" y="4464"/>
            <a:ext cx="12192000" cy="684968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11" name="Rectangle 8210">
            <a:extLst>
              <a:ext uri="{FF2B5EF4-FFF2-40B4-BE49-F238E27FC236}">
                <a16:creationId xmlns:a16="http://schemas.microsoft.com/office/drawing/2014/main" id="{E1A92768-C90D-4200-8975-84CC4D4BC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04" name="Picture 12" descr="May be an image of 6 people">
            <a:extLst>
              <a:ext uri="{FF2B5EF4-FFF2-40B4-BE49-F238E27FC236}">
                <a16:creationId xmlns:a16="http://schemas.microsoft.com/office/drawing/2014/main" id="{D3AF3824-6564-1658-E632-A2B5183DD0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155" r="-1" b="9186"/>
          <a:stretch/>
        </p:blipFill>
        <p:spPr bwMode="auto">
          <a:xfrm>
            <a:off x="20" y="10"/>
            <a:ext cx="4003019" cy="3388883"/>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May be an image of 9 people">
            <a:extLst>
              <a:ext uri="{FF2B5EF4-FFF2-40B4-BE49-F238E27FC236}">
                <a16:creationId xmlns:a16="http://schemas.microsoft.com/office/drawing/2014/main" id="{81BE153D-7D38-306B-9204-626DF6E1EF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714" r="2" b="2"/>
          <a:stretch/>
        </p:blipFill>
        <p:spPr bwMode="auto">
          <a:xfrm>
            <a:off x="4094479" y="10"/>
            <a:ext cx="4014047" cy="338327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ay be an image of 3 people and text">
            <a:extLst>
              <a:ext uri="{FF2B5EF4-FFF2-40B4-BE49-F238E27FC236}">
                <a16:creationId xmlns:a16="http://schemas.microsoft.com/office/drawing/2014/main" id="{534C3F56-8E5C-8000-585C-F8198F0C60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 b="15481"/>
          <a:stretch/>
        </p:blipFill>
        <p:spPr bwMode="auto">
          <a:xfrm>
            <a:off x="8188960" y="10"/>
            <a:ext cx="4003039" cy="338327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May be an image of 5 people">
            <a:extLst>
              <a:ext uri="{FF2B5EF4-FFF2-40B4-BE49-F238E27FC236}">
                <a16:creationId xmlns:a16="http://schemas.microsoft.com/office/drawing/2014/main" id="{62D2F96E-C17D-25C0-8F8B-0A31E94016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5166" r="-1" b="10175"/>
          <a:stretch/>
        </p:blipFill>
        <p:spPr bwMode="auto">
          <a:xfrm>
            <a:off x="20" y="3469102"/>
            <a:ext cx="4003019" cy="338889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May be an image of 3 people and text">
            <a:extLst>
              <a:ext uri="{FF2B5EF4-FFF2-40B4-BE49-F238E27FC236}">
                <a16:creationId xmlns:a16="http://schemas.microsoft.com/office/drawing/2014/main" id="{24791C05-5DEF-D390-F826-0F2F0AA2C6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97" r="2" b="15519"/>
          <a:stretch/>
        </p:blipFill>
        <p:spPr bwMode="auto">
          <a:xfrm>
            <a:off x="4094479" y="3469102"/>
            <a:ext cx="4014047" cy="338328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May be an image of 2 people, beard, eyewear and tree">
            <a:extLst>
              <a:ext uri="{FF2B5EF4-FFF2-40B4-BE49-F238E27FC236}">
                <a16:creationId xmlns:a16="http://schemas.microsoft.com/office/drawing/2014/main" id="{57953118-E11E-82C5-E4F4-881FC60555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1" b="15109"/>
          <a:stretch/>
        </p:blipFill>
        <p:spPr bwMode="auto">
          <a:xfrm>
            <a:off x="8199966" y="3469102"/>
            <a:ext cx="3992034" cy="3388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410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82000"/>
                <a:satMod val="150000"/>
                <a:lumMod val="160000"/>
              </a:schemeClr>
            </a:duotone>
          </a:blip>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C7D68E-E970-3E11-0E03-AD8AC425C916}"/>
              </a:ext>
            </a:extLst>
          </p:cNvPr>
          <p:cNvSpPr txBox="1"/>
          <p:nvPr/>
        </p:nvSpPr>
        <p:spPr>
          <a:xfrm>
            <a:off x="1617233" y="4539573"/>
            <a:ext cx="8957534" cy="1182838"/>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4800" b="1" cap="all">
                <a:effectLst>
                  <a:outerShdw blurRad="177800" dist="38100" dir="2700000" algn="tl">
                    <a:srgbClr val="000000">
                      <a:alpha val="24000"/>
                    </a:srgbClr>
                  </a:outerShdw>
                </a:effectLst>
                <a:latin typeface="+mj-lt"/>
                <a:ea typeface="+mj-ea"/>
                <a:cs typeface="+mj-cs"/>
              </a:rPr>
              <a:t>Horowhenua kaupapa </a:t>
            </a:r>
          </a:p>
        </p:txBody>
      </p:sp>
      <p:sp>
        <p:nvSpPr>
          <p:cNvPr id="3085" name="Round Diagonal Corner Rectangle 6">
            <a:extLst>
              <a:ext uri="{FF2B5EF4-FFF2-40B4-BE49-F238E27FC236}">
                <a16:creationId xmlns:a16="http://schemas.microsoft.com/office/drawing/2014/main" id="{5622B6AF-F669-4093-B1A8-BEFAA585B2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74" y="639965"/>
            <a:ext cx="10879991" cy="3598548"/>
          </a:xfrm>
          <a:prstGeom prst="round2DiagRect">
            <a:avLst>
              <a:gd name="adj1" fmla="val 9529"/>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0" name="Picture 8" descr="No photo description available.">
            <a:extLst>
              <a:ext uri="{FF2B5EF4-FFF2-40B4-BE49-F238E27FC236}">
                <a16:creationId xmlns:a16="http://schemas.microsoft.com/office/drawing/2014/main" id="{3CF1671B-ACBA-AD0F-0D27-62D6FB1904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295" r="8291" b="-1"/>
          <a:stretch/>
        </p:blipFill>
        <p:spPr bwMode="auto">
          <a:xfrm>
            <a:off x="987014" y="951493"/>
            <a:ext cx="2452203" cy="297549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o photo description available.">
            <a:extLst>
              <a:ext uri="{FF2B5EF4-FFF2-40B4-BE49-F238E27FC236}">
                <a16:creationId xmlns:a16="http://schemas.microsoft.com/office/drawing/2014/main" id="{7B7511BB-A8E0-9845-8FED-50AD3C629F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906" r="260" b="-1"/>
          <a:stretch/>
        </p:blipFill>
        <p:spPr bwMode="auto">
          <a:xfrm>
            <a:off x="3604615" y="951493"/>
            <a:ext cx="2434965" cy="297549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No photo description available.">
            <a:extLst>
              <a:ext uri="{FF2B5EF4-FFF2-40B4-BE49-F238E27FC236}">
                <a16:creationId xmlns:a16="http://schemas.microsoft.com/office/drawing/2014/main" id="{4C58277B-DE9D-CD4A-9ADA-6BBD16A086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983" r="10183" b="-1"/>
          <a:stretch/>
        </p:blipFill>
        <p:spPr bwMode="auto">
          <a:xfrm>
            <a:off x="6204978" y="951493"/>
            <a:ext cx="2434965" cy="29754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erson sitting at a table&#10;&#10;Description automatically generated">
            <a:extLst>
              <a:ext uri="{FF2B5EF4-FFF2-40B4-BE49-F238E27FC236}">
                <a16:creationId xmlns:a16="http://schemas.microsoft.com/office/drawing/2014/main" id="{D259C782-AE4B-60E2-6686-BAB6EF79C6D7}"/>
              </a:ext>
            </a:extLst>
          </p:cNvPr>
          <p:cNvPicPr>
            <a:picLocks noChangeAspect="1"/>
          </p:cNvPicPr>
          <p:nvPr/>
        </p:nvPicPr>
        <p:blipFill>
          <a:blip r:embed="rId6">
            <a:extLst>
              <a:ext uri="{28A0092B-C50C-407E-A947-70E740481C1C}">
                <a14:useLocalDpi xmlns:a14="http://schemas.microsoft.com/office/drawing/2010/main" val="0"/>
              </a:ext>
            </a:extLst>
          </a:blip>
          <a:srcRect r="8356" b="6"/>
          <a:stretch/>
        </p:blipFill>
        <p:spPr>
          <a:xfrm rot="5400000">
            <a:off x="8535075" y="1221758"/>
            <a:ext cx="2975493" cy="2434963"/>
          </a:xfrm>
          <a:prstGeom prst="rect">
            <a:avLst/>
          </a:prstGeom>
        </p:spPr>
      </p:pic>
    </p:spTree>
    <p:extLst>
      <p:ext uri="{BB962C8B-B14F-4D97-AF65-F5344CB8AC3E}">
        <p14:creationId xmlns:p14="http://schemas.microsoft.com/office/powerpoint/2010/main" val="2871776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holding papers&#10;&#10;Description automatically generated with low confidence">
            <a:extLst>
              <a:ext uri="{FF2B5EF4-FFF2-40B4-BE49-F238E27FC236}">
                <a16:creationId xmlns:a16="http://schemas.microsoft.com/office/drawing/2014/main" id="{4124EE85-8355-230D-94AF-A09079D3E9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5201" y="3948543"/>
            <a:ext cx="3561086" cy="267081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E8523B69-0D94-7A4B-78A8-52B976FB35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765" y="3948543"/>
            <a:ext cx="2015413" cy="2687216"/>
          </a:xfrm>
          <a:prstGeom prst="rect">
            <a:avLst/>
          </a:prstGeom>
        </p:spPr>
      </p:pic>
      <p:sp>
        <p:nvSpPr>
          <p:cNvPr id="17" name="Text Placeholder 4">
            <a:extLst>
              <a:ext uri="{FF2B5EF4-FFF2-40B4-BE49-F238E27FC236}">
                <a16:creationId xmlns:a16="http://schemas.microsoft.com/office/drawing/2014/main" id="{E36450E9-FEFD-A34D-04D9-C7F26B2BD4AD}"/>
              </a:ext>
            </a:extLst>
          </p:cNvPr>
          <p:cNvSpPr txBox="1">
            <a:spLocks/>
          </p:cNvSpPr>
          <p:nvPr/>
        </p:nvSpPr>
        <p:spPr>
          <a:xfrm>
            <a:off x="4298984" y="18783"/>
            <a:ext cx="3441636" cy="641831"/>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SzPct val="125000"/>
              <a:buFont typeface="Arial" panose="020B0604020202020204" pitchFamily="34" charset="0"/>
              <a:buNone/>
              <a:defRPr sz="2400" b="0" kern="1200" cap="all" baseline="0">
                <a:solidFill>
                  <a:schemeClr val="tx1"/>
                </a:solidFill>
                <a:effectLst>
                  <a:outerShdw blurRad="152400" dist="38100" dir="2700000" algn="tl">
                    <a:srgbClr val="000000">
                      <a:alpha val="36000"/>
                    </a:srgbClr>
                  </a:outerShdw>
                </a:effectLst>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2000" b="1" kern="1200">
                <a:solidFill>
                  <a:schemeClr val="tx1"/>
                </a:solidFill>
                <a:effectLst>
                  <a:outerShdw blurRad="152400" dist="38100" dir="2700000" algn="tl">
                    <a:srgbClr val="000000">
                      <a:alpha val="36000"/>
                    </a:srgbClr>
                  </a:outerShdw>
                </a:effectLst>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800" b="1" kern="1200">
                <a:solidFill>
                  <a:schemeClr val="tx1"/>
                </a:solidFill>
                <a:effectLst>
                  <a:outerShdw blurRad="152400" dist="38100" dir="2700000" algn="tl">
                    <a:srgbClr val="000000">
                      <a:alpha val="36000"/>
                    </a:srgbClr>
                  </a:outerShdw>
                </a:effectLst>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effectLst>
                  <a:outerShdw blurRad="152400" dist="38100" dir="2700000" algn="tl">
                    <a:srgbClr val="000000">
                      <a:alpha val="36000"/>
                    </a:srgbClr>
                  </a:outerShdw>
                </a:effectLst>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effectLst>
                  <a:outerShdw blurRad="152400" dist="38100" dir="2700000" algn="tl">
                    <a:srgbClr val="000000">
                      <a:alpha val="36000"/>
                    </a:srgbClr>
                  </a:outerShdw>
                </a:effectLst>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9pPr>
          </a:lstStyle>
          <a:p>
            <a:r>
              <a:rPr lang="en-US" sz="3600" b="1" dirty="0">
                <a:latin typeface="Agency FB" panose="020B0503020202020204" pitchFamily="34" charset="0"/>
              </a:rPr>
              <a:t>Whenua Challenge </a:t>
            </a:r>
          </a:p>
        </p:txBody>
      </p:sp>
      <p:pic>
        <p:nvPicPr>
          <p:cNvPr id="19" name="Picture 18" descr="A picture containing person, marketplace, vegetable, preparing&#10;&#10;Description automatically generated">
            <a:extLst>
              <a:ext uri="{FF2B5EF4-FFF2-40B4-BE49-F238E27FC236}">
                <a16:creationId xmlns:a16="http://schemas.microsoft.com/office/drawing/2014/main" id="{989DA5EE-8CA5-EB00-C4DC-7B58403AD8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984" y="781791"/>
            <a:ext cx="1952819" cy="2603759"/>
          </a:xfrm>
          <a:prstGeom prst="rect">
            <a:avLst/>
          </a:prstGeom>
        </p:spPr>
      </p:pic>
      <p:pic>
        <p:nvPicPr>
          <p:cNvPr id="21" name="Picture 20" descr="A picture containing text, person, indoor&#10;&#10;Description automatically generated">
            <a:extLst>
              <a:ext uri="{FF2B5EF4-FFF2-40B4-BE49-F238E27FC236}">
                <a16:creationId xmlns:a16="http://schemas.microsoft.com/office/drawing/2014/main" id="{D5F3933A-02F0-9FCF-3C1A-32EE97B53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0355" y="781790"/>
            <a:ext cx="1952819" cy="2603759"/>
          </a:xfrm>
          <a:prstGeom prst="rect">
            <a:avLst/>
          </a:prstGeom>
        </p:spPr>
      </p:pic>
      <p:pic>
        <p:nvPicPr>
          <p:cNvPr id="23" name="Picture 22" descr="A picture containing indoor, window&#10;&#10;Description automatically generated">
            <a:extLst>
              <a:ext uri="{FF2B5EF4-FFF2-40B4-BE49-F238E27FC236}">
                <a16:creationId xmlns:a16="http://schemas.microsoft.com/office/drawing/2014/main" id="{0DF53C2A-9ED5-38E7-8FA4-E4348598AF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5726" y="781790"/>
            <a:ext cx="1952819" cy="2603759"/>
          </a:xfrm>
          <a:prstGeom prst="rect">
            <a:avLst/>
          </a:prstGeom>
        </p:spPr>
      </p:pic>
      <p:pic>
        <p:nvPicPr>
          <p:cNvPr id="25" name="Picture 24" descr="A picture containing text, indoor, desk&#10;&#10;Description automatically generated">
            <a:extLst>
              <a:ext uri="{FF2B5EF4-FFF2-40B4-BE49-F238E27FC236}">
                <a16:creationId xmlns:a16="http://schemas.microsoft.com/office/drawing/2014/main" id="{F9CFEE61-FE55-5C10-616B-6BF46DD819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71097" y="781790"/>
            <a:ext cx="1952819" cy="2603759"/>
          </a:xfrm>
          <a:prstGeom prst="rect">
            <a:avLst/>
          </a:prstGeom>
        </p:spPr>
      </p:pic>
      <p:pic>
        <p:nvPicPr>
          <p:cNvPr id="27" name="Picture 26" descr="A picture containing person, indoor&#10;&#10;Description automatically generated">
            <a:extLst>
              <a:ext uri="{FF2B5EF4-FFF2-40B4-BE49-F238E27FC236}">
                <a16:creationId xmlns:a16="http://schemas.microsoft.com/office/drawing/2014/main" id="{207161E3-F9A0-1903-5D2E-0F58BA714B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26467" y="781789"/>
            <a:ext cx="1952819" cy="2603759"/>
          </a:xfrm>
          <a:prstGeom prst="rect">
            <a:avLst/>
          </a:prstGeom>
        </p:spPr>
      </p:pic>
      <p:pic>
        <p:nvPicPr>
          <p:cNvPr id="29" name="Picture 28" descr="A group of people standing around a table with food on it&#10;&#10;Description automatically generated with medium confidence">
            <a:extLst>
              <a:ext uri="{FF2B5EF4-FFF2-40B4-BE49-F238E27FC236}">
                <a16:creationId xmlns:a16="http://schemas.microsoft.com/office/drawing/2014/main" id="{68EF5DDB-A3DD-5499-1EF6-E2C3A16C61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05090" y="3948543"/>
            <a:ext cx="2028734" cy="2670815"/>
          </a:xfrm>
          <a:prstGeom prst="rect">
            <a:avLst/>
          </a:prstGeom>
        </p:spPr>
      </p:pic>
    </p:spTree>
    <p:extLst>
      <p:ext uri="{BB962C8B-B14F-4D97-AF65-F5344CB8AC3E}">
        <p14:creationId xmlns:p14="http://schemas.microsoft.com/office/powerpoint/2010/main" val="794343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82000"/>
                <a:satMod val="150000"/>
                <a:lumMod val="160000"/>
              </a:schemeClr>
            </a:duotone>
          </a:blip>
          <a:stretch/>
        </a:blipFill>
        <a:effectLst/>
      </p:bgPr>
    </p:bg>
    <p:spTree>
      <p:nvGrpSpPr>
        <p:cNvPr id="1" name=""/>
        <p:cNvGrpSpPr/>
        <p:nvPr/>
      </p:nvGrpSpPr>
      <p:grpSpPr>
        <a:xfrm>
          <a:off x="0" y="0"/>
          <a:ext cx="0" cy="0"/>
          <a:chOff x="0" y="0"/>
          <a:chExt cx="0" cy="0"/>
        </a:xfrm>
      </p:grpSpPr>
      <p:pic>
        <p:nvPicPr>
          <p:cNvPr id="77" name="Picture 2">
            <a:extLst>
              <a:ext uri="{FF2B5EF4-FFF2-40B4-BE49-F238E27FC236}">
                <a16:creationId xmlns:a16="http://schemas.microsoft.com/office/drawing/2014/main" id="{33D44672-E0E3-4674-950D-BD508BE453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79" name="Group 78">
            <a:extLst>
              <a:ext uri="{FF2B5EF4-FFF2-40B4-BE49-F238E27FC236}">
                <a16:creationId xmlns:a16="http://schemas.microsoft.com/office/drawing/2014/main" id="{C320E816-B393-45A7-B72E-0E7957C1F57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80" name="Rectangle 5">
              <a:extLst>
                <a:ext uri="{FF2B5EF4-FFF2-40B4-BE49-F238E27FC236}">
                  <a16:creationId xmlns:a16="http://schemas.microsoft.com/office/drawing/2014/main" id="{FA8BF52E-F01E-4F10-AD3E-209E6561106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NZ"/>
            </a:p>
          </p:txBody>
        </p:sp>
        <p:sp>
          <p:nvSpPr>
            <p:cNvPr id="81" name="Freeform 6">
              <a:extLst>
                <a:ext uri="{FF2B5EF4-FFF2-40B4-BE49-F238E27FC236}">
                  <a16:creationId xmlns:a16="http://schemas.microsoft.com/office/drawing/2014/main" id="{5CCD0569-C62E-48FB-A8BB-6BC8387F18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82" name="Freeform 7">
              <a:extLst>
                <a:ext uri="{FF2B5EF4-FFF2-40B4-BE49-F238E27FC236}">
                  <a16:creationId xmlns:a16="http://schemas.microsoft.com/office/drawing/2014/main" id="{174BD00C-33C4-4671-B4FE-160539C7CC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83" name="Rectangle 8">
              <a:extLst>
                <a:ext uri="{FF2B5EF4-FFF2-40B4-BE49-F238E27FC236}">
                  <a16:creationId xmlns:a16="http://schemas.microsoft.com/office/drawing/2014/main" id="{FBA088E6-2B20-422C-B1A4-FC1D5C83BD4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NZ"/>
            </a:p>
          </p:txBody>
        </p:sp>
        <p:sp>
          <p:nvSpPr>
            <p:cNvPr id="84" name="Freeform 9">
              <a:extLst>
                <a:ext uri="{FF2B5EF4-FFF2-40B4-BE49-F238E27FC236}">
                  <a16:creationId xmlns:a16="http://schemas.microsoft.com/office/drawing/2014/main" id="{59E0759F-8BBC-4BFB-BFC8-88089196BA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85" name="Freeform 10">
              <a:extLst>
                <a:ext uri="{FF2B5EF4-FFF2-40B4-BE49-F238E27FC236}">
                  <a16:creationId xmlns:a16="http://schemas.microsoft.com/office/drawing/2014/main" id="{841556E7-C3FA-4293-BC40-79A114184E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86" name="Freeform 11">
              <a:extLst>
                <a:ext uri="{FF2B5EF4-FFF2-40B4-BE49-F238E27FC236}">
                  <a16:creationId xmlns:a16="http://schemas.microsoft.com/office/drawing/2014/main" id="{5776AD70-B265-4282-9F6D-A6FF2968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87" name="Freeform 12">
              <a:extLst>
                <a:ext uri="{FF2B5EF4-FFF2-40B4-BE49-F238E27FC236}">
                  <a16:creationId xmlns:a16="http://schemas.microsoft.com/office/drawing/2014/main" id="{8B4764B4-C673-4421-9691-45A236FA5A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88" name="Freeform 13">
              <a:extLst>
                <a:ext uri="{FF2B5EF4-FFF2-40B4-BE49-F238E27FC236}">
                  <a16:creationId xmlns:a16="http://schemas.microsoft.com/office/drawing/2014/main" id="{820C4B27-9DCA-4BE7-8DA2-F0CEDA297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89" name="Freeform 14">
              <a:extLst>
                <a:ext uri="{FF2B5EF4-FFF2-40B4-BE49-F238E27FC236}">
                  <a16:creationId xmlns:a16="http://schemas.microsoft.com/office/drawing/2014/main" id="{10228B76-9508-4406-9511-086A595AA4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90" name="Freeform 15">
              <a:extLst>
                <a:ext uri="{FF2B5EF4-FFF2-40B4-BE49-F238E27FC236}">
                  <a16:creationId xmlns:a16="http://schemas.microsoft.com/office/drawing/2014/main" id="{CB09C001-F04E-43E0-B05A-ED31B2EA1B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91" name="Freeform 16">
              <a:extLst>
                <a:ext uri="{FF2B5EF4-FFF2-40B4-BE49-F238E27FC236}">
                  <a16:creationId xmlns:a16="http://schemas.microsoft.com/office/drawing/2014/main" id="{015DC477-AE9B-4344-B43E-7C294BEA8C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92" name="Freeform 17">
              <a:extLst>
                <a:ext uri="{FF2B5EF4-FFF2-40B4-BE49-F238E27FC236}">
                  <a16:creationId xmlns:a16="http://schemas.microsoft.com/office/drawing/2014/main" id="{230F46F5-5693-4D4E-BE6D-B4721D6365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93" name="Freeform 18">
              <a:extLst>
                <a:ext uri="{FF2B5EF4-FFF2-40B4-BE49-F238E27FC236}">
                  <a16:creationId xmlns:a16="http://schemas.microsoft.com/office/drawing/2014/main" id="{C5037ACC-178A-49DD-94AD-8B2842E6480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94" name="Freeform 19">
              <a:extLst>
                <a:ext uri="{FF2B5EF4-FFF2-40B4-BE49-F238E27FC236}">
                  <a16:creationId xmlns:a16="http://schemas.microsoft.com/office/drawing/2014/main" id="{B57FC6E7-5636-4B0D-BCEF-F0FF4CF63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95" name="Freeform 20">
              <a:extLst>
                <a:ext uri="{FF2B5EF4-FFF2-40B4-BE49-F238E27FC236}">
                  <a16:creationId xmlns:a16="http://schemas.microsoft.com/office/drawing/2014/main" id="{AEAF7536-4FD5-40B2-A47E-12701FBF60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96" name="Freeform 21">
              <a:extLst>
                <a:ext uri="{FF2B5EF4-FFF2-40B4-BE49-F238E27FC236}">
                  <a16:creationId xmlns:a16="http://schemas.microsoft.com/office/drawing/2014/main" id="{492EE95C-CA9E-4C04-8904-AD4E3CF12B3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97" name="Freeform 22">
              <a:extLst>
                <a:ext uri="{FF2B5EF4-FFF2-40B4-BE49-F238E27FC236}">
                  <a16:creationId xmlns:a16="http://schemas.microsoft.com/office/drawing/2014/main" id="{4176F3CC-BEC5-48D6-9EC4-FE53B35A5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98" name="Freeform 23">
              <a:extLst>
                <a:ext uri="{FF2B5EF4-FFF2-40B4-BE49-F238E27FC236}">
                  <a16:creationId xmlns:a16="http://schemas.microsoft.com/office/drawing/2014/main" id="{1843132F-2E68-467D-8203-4734ED67E7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99" name="Freeform 24">
              <a:extLst>
                <a:ext uri="{FF2B5EF4-FFF2-40B4-BE49-F238E27FC236}">
                  <a16:creationId xmlns:a16="http://schemas.microsoft.com/office/drawing/2014/main" id="{2BB3C725-0DC0-42C7-8DE6-1759523ECE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100" name="Freeform 25">
              <a:extLst>
                <a:ext uri="{FF2B5EF4-FFF2-40B4-BE49-F238E27FC236}">
                  <a16:creationId xmlns:a16="http://schemas.microsoft.com/office/drawing/2014/main" id="{B6DD478C-18EF-4E12-8F25-30385944FD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101" name="Freeform 26">
              <a:extLst>
                <a:ext uri="{FF2B5EF4-FFF2-40B4-BE49-F238E27FC236}">
                  <a16:creationId xmlns:a16="http://schemas.microsoft.com/office/drawing/2014/main" id="{9BF402B3-6657-427D-8B4C-4D183AE184A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102" name="Freeform 27">
              <a:extLst>
                <a:ext uri="{FF2B5EF4-FFF2-40B4-BE49-F238E27FC236}">
                  <a16:creationId xmlns:a16="http://schemas.microsoft.com/office/drawing/2014/main" id="{8B9AD51E-B681-4AB6-8328-020F97F0EF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103" name="Freeform 28">
              <a:extLst>
                <a:ext uri="{FF2B5EF4-FFF2-40B4-BE49-F238E27FC236}">
                  <a16:creationId xmlns:a16="http://schemas.microsoft.com/office/drawing/2014/main" id="{965C3DF4-5EE2-438F-BAD8-1263AA5DBD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104" name="Freeform 29">
              <a:extLst>
                <a:ext uri="{FF2B5EF4-FFF2-40B4-BE49-F238E27FC236}">
                  <a16:creationId xmlns:a16="http://schemas.microsoft.com/office/drawing/2014/main" id="{13FD4F16-837E-4B6E-A8BF-52FE99722C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105" name="Freeform 30">
              <a:extLst>
                <a:ext uri="{FF2B5EF4-FFF2-40B4-BE49-F238E27FC236}">
                  <a16:creationId xmlns:a16="http://schemas.microsoft.com/office/drawing/2014/main" id="{E8347121-B702-41AD-9A01-4681E8E6CE8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106" name="Freeform 31">
              <a:extLst>
                <a:ext uri="{FF2B5EF4-FFF2-40B4-BE49-F238E27FC236}">
                  <a16:creationId xmlns:a16="http://schemas.microsoft.com/office/drawing/2014/main" id="{AA0FA0CD-862B-4345-BD18-63E860E7F0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107" name="Freeform 32">
              <a:extLst>
                <a:ext uri="{FF2B5EF4-FFF2-40B4-BE49-F238E27FC236}">
                  <a16:creationId xmlns:a16="http://schemas.microsoft.com/office/drawing/2014/main" id="{474EBBAA-B729-410A-98FD-9B25F6459E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108" name="Rectangle 33">
              <a:extLst>
                <a:ext uri="{FF2B5EF4-FFF2-40B4-BE49-F238E27FC236}">
                  <a16:creationId xmlns:a16="http://schemas.microsoft.com/office/drawing/2014/main" id="{2735A1B4-E9C7-457E-BA06-ECA0E88036D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NZ"/>
            </a:p>
          </p:txBody>
        </p:sp>
        <p:sp>
          <p:nvSpPr>
            <p:cNvPr id="109" name="Freeform 34">
              <a:extLst>
                <a:ext uri="{FF2B5EF4-FFF2-40B4-BE49-F238E27FC236}">
                  <a16:creationId xmlns:a16="http://schemas.microsoft.com/office/drawing/2014/main" id="{43B5A362-F1A0-4795-94D2-1EDCDBC0DA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110" name="Freeform 35">
              <a:extLst>
                <a:ext uri="{FF2B5EF4-FFF2-40B4-BE49-F238E27FC236}">
                  <a16:creationId xmlns:a16="http://schemas.microsoft.com/office/drawing/2014/main" id="{DD59E06C-0307-4B04-A013-C304E597B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111" name="Freeform 36">
              <a:extLst>
                <a:ext uri="{FF2B5EF4-FFF2-40B4-BE49-F238E27FC236}">
                  <a16:creationId xmlns:a16="http://schemas.microsoft.com/office/drawing/2014/main" id="{36BC7AF8-4554-46B6-8C29-E7FDD0FD78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112" name="Freeform 37">
              <a:extLst>
                <a:ext uri="{FF2B5EF4-FFF2-40B4-BE49-F238E27FC236}">
                  <a16:creationId xmlns:a16="http://schemas.microsoft.com/office/drawing/2014/main" id="{73044F3B-8920-4F7E-BBE7-1562D8EB9C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113" name="Freeform 38">
              <a:extLst>
                <a:ext uri="{FF2B5EF4-FFF2-40B4-BE49-F238E27FC236}">
                  <a16:creationId xmlns:a16="http://schemas.microsoft.com/office/drawing/2014/main" id="{BD875300-3AEC-46E8-A480-D3A90EE32D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114" name="Freeform 39">
              <a:extLst>
                <a:ext uri="{FF2B5EF4-FFF2-40B4-BE49-F238E27FC236}">
                  <a16:creationId xmlns:a16="http://schemas.microsoft.com/office/drawing/2014/main" id="{C6D2D370-CE1A-4D88-A5AA-ADF03133BC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115" name="Freeform 40">
              <a:extLst>
                <a:ext uri="{FF2B5EF4-FFF2-40B4-BE49-F238E27FC236}">
                  <a16:creationId xmlns:a16="http://schemas.microsoft.com/office/drawing/2014/main" id="{626C097A-E038-4964-B469-C38E44BB98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116" name="Freeform 41">
              <a:extLst>
                <a:ext uri="{FF2B5EF4-FFF2-40B4-BE49-F238E27FC236}">
                  <a16:creationId xmlns:a16="http://schemas.microsoft.com/office/drawing/2014/main" id="{C18F279C-F6DE-4705-B473-5804BF6147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117" name="Freeform 42">
              <a:extLst>
                <a:ext uri="{FF2B5EF4-FFF2-40B4-BE49-F238E27FC236}">
                  <a16:creationId xmlns:a16="http://schemas.microsoft.com/office/drawing/2014/main" id="{2A52CC64-02CD-443F-B158-E1AFFBB1D6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118" name="Freeform 43">
              <a:extLst>
                <a:ext uri="{FF2B5EF4-FFF2-40B4-BE49-F238E27FC236}">
                  <a16:creationId xmlns:a16="http://schemas.microsoft.com/office/drawing/2014/main" id="{62DFE5BE-9D50-440B-B721-C0986EC053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119" name="Freeform 44">
              <a:extLst>
                <a:ext uri="{FF2B5EF4-FFF2-40B4-BE49-F238E27FC236}">
                  <a16:creationId xmlns:a16="http://schemas.microsoft.com/office/drawing/2014/main" id="{50FCDEE9-3395-471D-8202-A47345FEDFC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120" name="Rectangle 45">
              <a:extLst>
                <a:ext uri="{FF2B5EF4-FFF2-40B4-BE49-F238E27FC236}">
                  <a16:creationId xmlns:a16="http://schemas.microsoft.com/office/drawing/2014/main" id="{702E07B4-588B-46D9-8D79-7C1CBCFB237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NZ"/>
            </a:p>
          </p:txBody>
        </p:sp>
        <p:sp>
          <p:nvSpPr>
            <p:cNvPr id="121" name="Freeform 46">
              <a:extLst>
                <a:ext uri="{FF2B5EF4-FFF2-40B4-BE49-F238E27FC236}">
                  <a16:creationId xmlns:a16="http://schemas.microsoft.com/office/drawing/2014/main" id="{7857BDA2-0EB8-4A46-86CC-64BA98DF4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122" name="Freeform 47">
              <a:extLst>
                <a:ext uri="{FF2B5EF4-FFF2-40B4-BE49-F238E27FC236}">
                  <a16:creationId xmlns:a16="http://schemas.microsoft.com/office/drawing/2014/main" id="{5B15FA3D-3641-430F-90AD-63F5A50E48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123" name="Freeform 48">
              <a:extLst>
                <a:ext uri="{FF2B5EF4-FFF2-40B4-BE49-F238E27FC236}">
                  <a16:creationId xmlns:a16="http://schemas.microsoft.com/office/drawing/2014/main" id="{A3A6D048-F3EC-4C4B-9F14-877821D29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124" name="Freeform 49">
              <a:extLst>
                <a:ext uri="{FF2B5EF4-FFF2-40B4-BE49-F238E27FC236}">
                  <a16:creationId xmlns:a16="http://schemas.microsoft.com/office/drawing/2014/main" id="{9A62FA7A-B423-4E71-A853-21DEEA051C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125" name="Freeform 50">
              <a:extLst>
                <a:ext uri="{FF2B5EF4-FFF2-40B4-BE49-F238E27FC236}">
                  <a16:creationId xmlns:a16="http://schemas.microsoft.com/office/drawing/2014/main" id="{4FA8E7C9-FF45-4B91-976D-1D7B5BE0CA3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126" name="Freeform 51">
              <a:extLst>
                <a:ext uri="{FF2B5EF4-FFF2-40B4-BE49-F238E27FC236}">
                  <a16:creationId xmlns:a16="http://schemas.microsoft.com/office/drawing/2014/main" id="{2F563A0A-EFDC-4681-BF8D-1C442B4E25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127" name="Freeform 52">
              <a:extLst>
                <a:ext uri="{FF2B5EF4-FFF2-40B4-BE49-F238E27FC236}">
                  <a16:creationId xmlns:a16="http://schemas.microsoft.com/office/drawing/2014/main" id="{478A5624-D8BD-4F2C-9660-2E2BBF487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128" name="Freeform 53">
              <a:extLst>
                <a:ext uri="{FF2B5EF4-FFF2-40B4-BE49-F238E27FC236}">
                  <a16:creationId xmlns:a16="http://schemas.microsoft.com/office/drawing/2014/main" id="{5974B6BD-6FBA-49FD-8858-BA17926FBE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129" name="Freeform 54">
              <a:extLst>
                <a:ext uri="{FF2B5EF4-FFF2-40B4-BE49-F238E27FC236}">
                  <a16:creationId xmlns:a16="http://schemas.microsoft.com/office/drawing/2014/main" id="{5C02FA29-BFBF-420E-B179-99DEAC5719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130" name="Freeform 55">
              <a:extLst>
                <a:ext uri="{FF2B5EF4-FFF2-40B4-BE49-F238E27FC236}">
                  <a16:creationId xmlns:a16="http://schemas.microsoft.com/office/drawing/2014/main" id="{B3165781-435B-4B36-B90A-EEF0CC1609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131" name="Freeform 56">
              <a:extLst>
                <a:ext uri="{FF2B5EF4-FFF2-40B4-BE49-F238E27FC236}">
                  <a16:creationId xmlns:a16="http://schemas.microsoft.com/office/drawing/2014/main" id="{1EAD39FE-DF4A-472E-BF18-35DC0C1D81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132" name="Freeform 57">
              <a:extLst>
                <a:ext uri="{FF2B5EF4-FFF2-40B4-BE49-F238E27FC236}">
                  <a16:creationId xmlns:a16="http://schemas.microsoft.com/office/drawing/2014/main" id="{A28CFFD1-1AA5-4840-9322-F54994B53D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sp>
          <p:nvSpPr>
            <p:cNvPr id="133" name="Freeform 58">
              <a:extLst>
                <a:ext uri="{FF2B5EF4-FFF2-40B4-BE49-F238E27FC236}">
                  <a16:creationId xmlns:a16="http://schemas.microsoft.com/office/drawing/2014/main" id="{416BAD59-23C0-4E04-AA3B-6EFDE9DA60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NZ"/>
            </a:p>
          </p:txBody>
        </p:sp>
      </p:grpSp>
      <p:sp>
        <p:nvSpPr>
          <p:cNvPr id="4" name="TextBox 3">
            <a:extLst>
              <a:ext uri="{FF2B5EF4-FFF2-40B4-BE49-F238E27FC236}">
                <a16:creationId xmlns:a16="http://schemas.microsoft.com/office/drawing/2014/main" id="{3EE74A2B-78CA-DDB1-ADF8-72A2922FD1F1}"/>
              </a:ext>
            </a:extLst>
          </p:cNvPr>
          <p:cNvSpPr txBox="1"/>
          <p:nvPr/>
        </p:nvSpPr>
        <p:spPr>
          <a:xfrm>
            <a:off x="8057397" y="1113282"/>
            <a:ext cx="3489569" cy="2396681"/>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400" b="1" cap="all">
                <a:effectLst>
                  <a:outerShdw blurRad="177800" dist="38100" dir="2700000" algn="tl">
                    <a:srgbClr val="000000">
                      <a:alpha val="24000"/>
                    </a:srgbClr>
                  </a:outerShdw>
                </a:effectLst>
                <a:latin typeface="+mj-lt"/>
                <a:ea typeface="+mj-ea"/>
                <a:cs typeface="+mj-cs"/>
              </a:rPr>
              <a:t>Waiata Maori </a:t>
            </a:r>
          </a:p>
        </p:txBody>
      </p:sp>
      <p:sp>
        <p:nvSpPr>
          <p:cNvPr id="135" name="Round Diagonal Corner Rectangle 6">
            <a:extLst>
              <a:ext uri="{FF2B5EF4-FFF2-40B4-BE49-F238E27FC236}">
                <a16:creationId xmlns:a16="http://schemas.microsoft.com/office/drawing/2014/main" id="{E0DC8FF2-1DCF-4CFF-A2BE-3754D26E1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on a stage&#10;&#10;Description automatically generated">
            <a:extLst>
              <a:ext uri="{FF2B5EF4-FFF2-40B4-BE49-F238E27FC236}">
                <a16:creationId xmlns:a16="http://schemas.microsoft.com/office/drawing/2014/main" id="{8B950A7A-E291-62A4-E5DB-5B1D90B76BAC}"/>
              </a:ext>
            </a:extLst>
          </p:cNvPr>
          <p:cNvPicPr>
            <a:picLocks noChangeAspect="1"/>
          </p:cNvPicPr>
          <p:nvPr/>
        </p:nvPicPr>
        <p:blipFill>
          <a:blip r:embed="rId4">
            <a:extLst>
              <a:ext uri="{28A0092B-C50C-407E-A947-70E740481C1C}">
                <a14:useLocalDpi xmlns:a14="http://schemas.microsoft.com/office/drawing/2010/main" val="0"/>
              </a:ext>
            </a:extLst>
          </a:blip>
          <a:srcRect t="152"/>
          <a:stretch/>
        </p:blipFill>
        <p:spPr>
          <a:xfrm>
            <a:off x="1118988" y="1136606"/>
            <a:ext cx="6112382" cy="4577297"/>
          </a:xfrm>
          <a:prstGeom prst="rect">
            <a:avLst/>
          </a:prstGeom>
        </p:spPr>
      </p:pic>
    </p:spTree>
    <p:extLst>
      <p:ext uri="{BB962C8B-B14F-4D97-AF65-F5344CB8AC3E}">
        <p14:creationId xmlns:p14="http://schemas.microsoft.com/office/powerpoint/2010/main" val="2942360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705E34FB-F15B-4B97-A591-8EE92E5FAE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9" name="Round Diagonal Corner Rectangle 6">
            <a:extLst>
              <a:ext uri="{FF2B5EF4-FFF2-40B4-BE49-F238E27FC236}">
                <a16:creationId xmlns:a16="http://schemas.microsoft.com/office/drawing/2014/main" id="{1E43660D-412A-41EF-9745-E92C0AC604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544" y="808057"/>
            <a:ext cx="10227733"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025EA64-D495-784B-3C8F-F53F7BDCEBB7}"/>
              </a:ext>
            </a:extLst>
          </p:cNvPr>
          <p:cNvPicPr>
            <a:picLocks noChangeAspect="1"/>
          </p:cNvPicPr>
          <p:nvPr/>
        </p:nvPicPr>
        <p:blipFill>
          <a:blip r:embed="rId4"/>
          <a:srcRect t="859" r="1" b="14239"/>
          <a:stretch/>
        </p:blipFill>
        <p:spPr>
          <a:xfrm>
            <a:off x="1302278" y="1136606"/>
            <a:ext cx="9584265" cy="4577297"/>
          </a:xfrm>
          <a:prstGeom prst="rect">
            <a:avLst/>
          </a:prstGeom>
        </p:spPr>
      </p:pic>
    </p:spTree>
    <p:extLst>
      <p:ext uri="{BB962C8B-B14F-4D97-AF65-F5344CB8AC3E}">
        <p14:creationId xmlns:p14="http://schemas.microsoft.com/office/powerpoint/2010/main" val="138358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ay be an image of 9 people, hotdog, table and text">
            <a:extLst>
              <a:ext uri="{FF2B5EF4-FFF2-40B4-BE49-F238E27FC236}">
                <a16:creationId xmlns:a16="http://schemas.microsoft.com/office/drawing/2014/main" id="{A713C4F1-45C5-58AB-1076-325053B1CE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2866" y="4286350"/>
            <a:ext cx="196215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May be an image of 4 people">
            <a:extLst>
              <a:ext uri="{FF2B5EF4-FFF2-40B4-BE49-F238E27FC236}">
                <a16:creationId xmlns:a16="http://schemas.microsoft.com/office/drawing/2014/main" id="{17943A03-01B5-6D4D-8417-C080654F64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2541" y="969746"/>
            <a:ext cx="196215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May be an image of 7 people and people playing volleyball">
            <a:extLst>
              <a:ext uri="{FF2B5EF4-FFF2-40B4-BE49-F238E27FC236}">
                <a16:creationId xmlns:a16="http://schemas.microsoft.com/office/drawing/2014/main" id="{B60D2B62-E1E3-DCDE-B0C6-8AB547FDEF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384" y="969746"/>
            <a:ext cx="196215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May be an image of 4 people and hotdog">
            <a:extLst>
              <a:ext uri="{FF2B5EF4-FFF2-40B4-BE49-F238E27FC236}">
                <a16:creationId xmlns:a16="http://schemas.microsoft.com/office/drawing/2014/main" id="{9FFF2A09-D860-F4C7-26C2-70C25644DD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1624" y="4295875"/>
            <a:ext cx="1962150" cy="1952625"/>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May be an image of 6 people, people swimming and pool">
            <a:extLst>
              <a:ext uri="{FF2B5EF4-FFF2-40B4-BE49-F238E27FC236}">
                <a16:creationId xmlns:a16="http://schemas.microsoft.com/office/drawing/2014/main" id="{FC2243ED-9AD0-8C9E-B551-72E506556E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6698" y="969746"/>
            <a:ext cx="196215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May be an image of 8 people and people playing volleyball">
            <a:extLst>
              <a:ext uri="{FF2B5EF4-FFF2-40B4-BE49-F238E27FC236}">
                <a16:creationId xmlns:a16="http://schemas.microsoft.com/office/drawing/2014/main" id="{0FA70130-C6B3-36A8-603E-F965129FC3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7545" y="4286350"/>
            <a:ext cx="196215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May be an image of 7 people and people playing volleyball">
            <a:extLst>
              <a:ext uri="{FF2B5EF4-FFF2-40B4-BE49-F238E27FC236}">
                <a16:creationId xmlns:a16="http://schemas.microsoft.com/office/drawing/2014/main" id="{6D251C8A-E0E2-8324-6ABC-666E12CBD5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60382" y="4295875"/>
            <a:ext cx="1962150" cy="19621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E943371-99A1-21CD-E06D-CFA4DAB9F733}"/>
              </a:ext>
            </a:extLst>
          </p:cNvPr>
          <p:cNvSpPr txBox="1"/>
          <p:nvPr/>
        </p:nvSpPr>
        <p:spPr>
          <a:xfrm>
            <a:off x="1274804" y="2743267"/>
            <a:ext cx="8957534" cy="1182838"/>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700" b="1" cap="all" dirty="0">
                <a:effectLst>
                  <a:outerShdw blurRad="177800" dist="38100" dir="2700000" algn="tl">
                    <a:srgbClr val="000000">
                      <a:alpha val="24000"/>
                    </a:srgbClr>
                  </a:outerShdw>
                </a:effectLst>
                <a:latin typeface="+mj-lt"/>
                <a:ea typeface="+mj-ea"/>
                <a:cs typeface="+mj-cs"/>
              </a:rPr>
              <a:t>Rangatahi </a:t>
            </a:r>
          </a:p>
        </p:txBody>
      </p:sp>
    </p:spTree>
    <p:extLst>
      <p:ext uri="{BB962C8B-B14F-4D97-AF65-F5344CB8AC3E}">
        <p14:creationId xmlns:p14="http://schemas.microsoft.com/office/powerpoint/2010/main" val="22725223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82000"/>
                <a:satMod val="150000"/>
                <a:lumMod val="160000"/>
              </a:schemeClr>
            </a:duotone>
          </a:blip>
          <a:stretch/>
        </a:blipFill>
        <a:effectLst/>
      </p:bgPr>
    </p:bg>
    <p:spTree>
      <p:nvGrpSpPr>
        <p:cNvPr id="1" name=""/>
        <p:cNvGrpSpPr/>
        <p:nvPr/>
      </p:nvGrpSpPr>
      <p:grpSpPr>
        <a:xfrm>
          <a:off x="0" y="0"/>
          <a:ext cx="0" cy="0"/>
          <a:chOff x="0" y="0"/>
          <a:chExt cx="0" cy="0"/>
        </a:xfrm>
      </p:grpSpPr>
      <p:pic>
        <p:nvPicPr>
          <p:cNvPr id="1033" name="Picture 2">
            <a:extLst>
              <a:ext uri="{FF2B5EF4-FFF2-40B4-BE49-F238E27FC236}">
                <a16:creationId xmlns:a16="http://schemas.microsoft.com/office/drawing/2014/main" id="{1EE0BFA1-2290-4C16-9F6B-1B1FD1E55B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035" name="Group 1034">
            <a:extLst>
              <a:ext uri="{FF2B5EF4-FFF2-40B4-BE49-F238E27FC236}">
                <a16:creationId xmlns:a16="http://schemas.microsoft.com/office/drawing/2014/main" id="{84D07CC8-C433-4496-9460-39F5D7C6DA1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036" name="Rectangle 5">
              <a:extLst>
                <a:ext uri="{FF2B5EF4-FFF2-40B4-BE49-F238E27FC236}">
                  <a16:creationId xmlns:a16="http://schemas.microsoft.com/office/drawing/2014/main" id="{C8282C39-6FB1-460D-8DB5-5E1A92500C5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NZ"/>
            </a:p>
          </p:txBody>
        </p:sp>
        <p:sp>
          <p:nvSpPr>
            <p:cNvPr id="1037" name="Freeform 6">
              <a:extLst>
                <a:ext uri="{FF2B5EF4-FFF2-40B4-BE49-F238E27FC236}">
                  <a16:creationId xmlns:a16="http://schemas.microsoft.com/office/drawing/2014/main" id="{3F87CF16-D57C-4176-8F78-9C826CF107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38" name="Freeform 7">
              <a:extLst>
                <a:ext uri="{FF2B5EF4-FFF2-40B4-BE49-F238E27FC236}">
                  <a16:creationId xmlns:a16="http://schemas.microsoft.com/office/drawing/2014/main" id="{9377FB95-FFBD-4479-88F4-71E4706197E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39" name="Rectangle 8">
              <a:extLst>
                <a:ext uri="{FF2B5EF4-FFF2-40B4-BE49-F238E27FC236}">
                  <a16:creationId xmlns:a16="http://schemas.microsoft.com/office/drawing/2014/main" id="{7364C8A4-52A3-4AF4-9BFD-FE80FCEC930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NZ"/>
            </a:p>
          </p:txBody>
        </p:sp>
        <p:sp>
          <p:nvSpPr>
            <p:cNvPr id="1040" name="Freeform 9">
              <a:extLst>
                <a:ext uri="{FF2B5EF4-FFF2-40B4-BE49-F238E27FC236}">
                  <a16:creationId xmlns:a16="http://schemas.microsoft.com/office/drawing/2014/main" id="{A9AB89EA-045A-4995-BA69-719736AAA6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41" name="Freeform 10">
              <a:extLst>
                <a:ext uri="{FF2B5EF4-FFF2-40B4-BE49-F238E27FC236}">
                  <a16:creationId xmlns:a16="http://schemas.microsoft.com/office/drawing/2014/main" id="{0D8E82BB-6223-44C1-B55E-FC7AEDEF1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42" name="Freeform 11">
              <a:extLst>
                <a:ext uri="{FF2B5EF4-FFF2-40B4-BE49-F238E27FC236}">
                  <a16:creationId xmlns:a16="http://schemas.microsoft.com/office/drawing/2014/main" id="{8A280D13-8E5C-4EF0-BE10-F76DB75D82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43" name="Freeform 12">
              <a:extLst>
                <a:ext uri="{FF2B5EF4-FFF2-40B4-BE49-F238E27FC236}">
                  <a16:creationId xmlns:a16="http://schemas.microsoft.com/office/drawing/2014/main" id="{BAF221C3-1ADF-444E-8492-5B755AA830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44" name="Freeform 13">
              <a:extLst>
                <a:ext uri="{FF2B5EF4-FFF2-40B4-BE49-F238E27FC236}">
                  <a16:creationId xmlns:a16="http://schemas.microsoft.com/office/drawing/2014/main" id="{D42D3F88-C92B-4CCD-862F-9130514E52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45" name="Freeform 14">
              <a:extLst>
                <a:ext uri="{FF2B5EF4-FFF2-40B4-BE49-F238E27FC236}">
                  <a16:creationId xmlns:a16="http://schemas.microsoft.com/office/drawing/2014/main" id="{2C4B8D8B-3B3D-4CA5-AD7F-A852622DF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46" name="Freeform 15">
              <a:extLst>
                <a:ext uri="{FF2B5EF4-FFF2-40B4-BE49-F238E27FC236}">
                  <a16:creationId xmlns:a16="http://schemas.microsoft.com/office/drawing/2014/main" id="{AACBFBEB-4952-4C5B-9CA2-2C3B808410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47" name="Freeform 16">
              <a:extLst>
                <a:ext uri="{FF2B5EF4-FFF2-40B4-BE49-F238E27FC236}">
                  <a16:creationId xmlns:a16="http://schemas.microsoft.com/office/drawing/2014/main" id="{5BC050C9-1C1F-40D8-A1E9-998B29DB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48" name="Freeform 17">
              <a:extLst>
                <a:ext uri="{FF2B5EF4-FFF2-40B4-BE49-F238E27FC236}">
                  <a16:creationId xmlns:a16="http://schemas.microsoft.com/office/drawing/2014/main" id="{22E78151-6825-479C-AC3E-B6070EBBCE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49" name="Freeform 18">
              <a:extLst>
                <a:ext uri="{FF2B5EF4-FFF2-40B4-BE49-F238E27FC236}">
                  <a16:creationId xmlns:a16="http://schemas.microsoft.com/office/drawing/2014/main" id="{2C3DE7D8-3163-40BD-BD20-00C0DC2722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50" name="Freeform 19">
              <a:extLst>
                <a:ext uri="{FF2B5EF4-FFF2-40B4-BE49-F238E27FC236}">
                  <a16:creationId xmlns:a16="http://schemas.microsoft.com/office/drawing/2014/main" id="{AA5359CE-F105-45D4-84AE-6E3648CCB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51" name="Freeform 20">
              <a:extLst>
                <a:ext uri="{FF2B5EF4-FFF2-40B4-BE49-F238E27FC236}">
                  <a16:creationId xmlns:a16="http://schemas.microsoft.com/office/drawing/2014/main" id="{D2EFB728-7797-42CE-AC8A-72C1B1D819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52" name="Freeform 21">
              <a:extLst>
                <a:ext uri="{FF2B5EF4-FFF2-40B4-BE49-F238E27FC236}">
                  <a16:creationId xmlns:a16="http://schemas.microsoft.com/office/drawing/2014/main" id="{22844459-4C89-4DCF-9AE4-4B53750EBDB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53" name="Freeform 22">
              <a:extLst>
                <a:ext uri="{FF2B5EF4-FFF2-40B4-BE49-F238E27FC236}">
                  <a16:creationId xmlns:a16="http://schemas.microsoft.com/office/drawing/2014/main" id="{03C46F88-9872-4494-8349-61F7E323B2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54" name="Freeform 23">
              <a:extLst>
                <a:ext uri="{FF2B5EF4-FFF2-40B4-BE49-F238E27FC236}">
                  <a16:creationId xmlns:a16="http://schemas.microsoft.com/office/drawing/2014/main" id="{38A35823-8A64-4AC0-903B-40681CE1DB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55" name="Freeform 24">
              <a:extLst>
                <a:ext uri="{FF2B5EF4-FFF2-40B4-BE49-F238E27FC236}">
                  <a16:creationId xmlns:a16="http://schemas.microsoft.com/office/drawing/2014/main" id="{486C87D5-DD34-4B2D-8D04-CF4187F4063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56" name="Freeform 25">
              <a:extLst>
                <a:ext uri="{FF2B5EF4-FFF2-40B4-BE49-F238E27FC236}">
                  <a16:creationId xmlns:a16="http://schemas.microsoft.com/office/drawing/2014/main" id="{DC020381-01AF-4A6E-B733-19CC937FE6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57" name="Freeform 26">
              <a:extLst>
                <a:ext uri="{FF2B5EF4-FFF2-40B4-BE49-F238E27FC236}">
                  <a16:creationId xmlns:a16="http://schemas.microsoft.com/office/drawing/2014/main" id="{0433F661-6EA6-445F-88FB-783F25DEE8B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58" name="Freeform 27">
              <a:extLst>
                <a:ext uri="{FF2B5EF4-FFF2-40B4-BE49-F238E27FC236}">
                  <a16:creationId xmlns:a16="http://schemas.microsoft.com/office/drawing/2014/main" id="{A9AF2B90-17C4-4790-B546-4CA0C6C5C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59" name="Freeform 28">
              <a:extLst>
                <a:ext uri="{FF2B5EF4-FFF2-40B4-BE49-F238E27FC236}">
                  <a16:creationId xmlns:a16="http://schemas.microsoft.com/office/drawing/2014/main" id="{C4FFCAB8-6737-48F1-81EE-104CC455AB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60" name="Freeform 29">
              <a:extLst>
                <a:ext uri="{FF2B5EF4-FFF2-40B4-BE49-F238E27FC236}">
                  <a16:creationId xmlns:a16="http://schemas.microsoft.com/office/drawing/2014/main" id="{4F62504B-8BED-4092-BEE3-EB0F41C44D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61" name="Freeform 30">
              <a:extLst>
                <a:ext uri="{FF2B5EF4-FFF2-40B4-BE49-F238E27FC236}">
                  <a16:creationId xmlns:a16="http://schemas.microsoft.com/office/drawing/2014/main" id="{508385FE-CD55-432B-B7CE-2758666A096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62" name="Freeform 31">
              <a:extLst>
                <a:ext uri="{FF2B5EF4-FFF2-40B4-BE49-F238E27FC236}">
                  <a16:creationId xmlns:a16="http://schemas.microsoft.com/office/drawing/2014/main" id="{31B43459-6674-4089-9293-12446B1868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63" name="Freeform 32">
              <a:extLst>
                <a:ext uri="{FF2B5EF4-FFF2-40B4-BE49-F238E27FC236}">
                  <a16:creationId xmlns:a16="http://schemas.microsoft.com/office/drawing/2014/main" id="{B0B9DC5C-0084-4F5B-A9E2-673999DA4F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64" name="Rectangle 33">
              <a:extLst>
                <a:ext uri="{FF2B5EF4-FFF2-40B4-BE49-F238E27FC236}">
                  <a16:creationId xmlns:a16="http://schemas.microsoft.com/office/drawing/2014/main" id="{2F37C5E3-88ED-4A04-B9D3-7DE393B54A1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NZ"/>
            </a:p>
          </p:txBody>
        </p:sp>
        <p:sp>
          <p:nvSpPr>
            <p:cNvPr id="1065" name="Freeform 34">
              <a:extLst>
                <a:ext uri="{FF2B5EF4-FFF2-40B4-BE49-F238E27FC236}">
                  <a16:creationId xmlns:a16="http://schemas.microsoft.com/office/drawing/2014/main" id="{A2006F50-5145-4EAB-AC7F-B7E59319E37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66" name="Freeform 35">
              <a:extLst>
                <a:ext uri="{FF2B5EF4-FFF2-40B4-BE49-F238E27FC236}">
                  <a16:creationId xmlns:a16="http://schemas.microsoft.com/office/drawing/2014/main" id="{E491FB65-BF19-4F65-825D-2D10DDDBD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67" name="Freeform 36">
              <a:extLst>
                <a:ext uri="{FF2B5EF4-FFF2-40B4-BE49-F238E27FC236}">
                  <a16:creationId xmlns:a16="http://schemas.microsoft.com/office/drawing/2014/main" id="{4FF3161D-9BAA-418E-AFBA-716BAFD8F8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68" name="Freeform 37">
              <a:extLst>
                <a:ext uri="{FF2B5EF4-FFF2-40B4-BE49-F238E27FC236}">
                  <a16:creationId xmlns:a16="http://schemas.microsoft.com/office/drawing/2014/main" id="{03C492A2-D06B-4C05-BBCE-888B6A25AE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69" name="Freeform 38">
              <a:extLst>
                <a:ext uri="{FF2B5EF4-FFF2-40B4-BE49-F238E27FC236}">
                  <a16:creationId xmlns:a16="http://schemas.microsoft.com/office/drawing/2014/main" id="{F0915991-F2E2-44B1-8170-EE76425FC2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70" name="Freeform 39">
              <a:extLst>
                <a:ext uri="{FF2B5EF4-FFF2-40B4-BE49-F238E27FC236}">
                  <a16:creationId xmlns:a16="http://schemas.microsoft.com/office/drawing/2014/main" id="{D920E721-948D-4E17-BFC8-9DBAF55CB6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71" name="Freeform 40">
              <a:extLst>
                <a:ext uri="{FF2B5EF4-FFF2-40B4-BE49-F238E27FC236}">
                  <a16:creationId xmlns:a16="http://schemas.microsoft.com/office/drawing/2014/main" id="{FAC18F16-F0A8-4DE1-97B6-6A3950639A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72" name="Freeform 41">
              <a:extLst>
                <a:ext uri="{FF2B5EF4-FFF2-40B4-BE49-F238E27FC236}">
                  <a16:creationId xmlns:a16="http://schemas.microsoft.com/office/drawing/2014/main" id="{C4347E09-8305-4CC1-A4B3-F3E1D7CD9F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73" name="Freeform 42">
              <a:extLst>
                <a:ext uri="{FF2B5EF4-FFF2-40B4-BE49-F238E27FC236}">
                  <a16:creationId xmlns:a16="http://schemas.microsoft.com/office/drawing/2014/main" id="{329FE4EB-A580-40D9-8F5E-24141701A48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74" name="Freeform 43">
              <a:extLst>
                <a:ext uri="{FF2B5EF4-FFF2-40B4-BE49-F238E27FC236}">
                  <a16:creationId xmlns:a16="http://schemas.microsoft.com/office/drawing/2014/main" id="{7F034DE1-86C6-4AAD-968C-020D5AF4CA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75" name="Freeform 44">
              <a:extLst>
                <a:ext uri="{FF2B5EF4-FFF2-40B4-BE49-F238E27FC236}">
                  <a16:creationId xmlns:a16="http://schemas.microsoft.com/office/drawing/2014/main" id="{768BF2A8-492C-4D6B-BACB-16ED31413B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76" name="Rectangle 45">
              <a:extLst>
                <a:ext uri="{FF2B5EF4-FFF2-40B4-BE49-F238E27FC236}">
                  <a16:creationId xmlns:a16="http://schemas.microsoft.com/office/drawing/2014/main" id="{DC35DFAA-CEA0-4227-AB25-BB78630CF41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NZ"/>
            </a:p>
          </p:txBody>
        </p:sp>
        <p:sp>
          <p:nvSpPr>
            <p:cNvPr id="1077" name="Freeform 46">
              <a:extLst>
                <a:ext uri="{FF2B5EF4-FFF2-40B4-BE49-F238E27FC236}">
                  <a16:creationId xmlns:a16="http://schemas.microsoft.com/office/drawing/2014/main" id="{50762796-DFE2-47AF-9D94-FFA5B9114C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78" name="Freeform 47">
              <a:extLst>
                <a:ext uri="{FF2B5EF4-FFF2-40B4-BE49-F238E27FC236}">
                  <a16:creationId xmlns:a16="http://schemas.microsoft.com/office/drawing/2014/main" id="{FDBC46CC-6AAD-4338-819E-7B5FB613B0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79" name="Freeform 48">
              <a:extLst>
                <a:ext uri="{FF2B5EF4-FFF2-40B4-BE49-F238E27FC236}">
                  <a16:creationId xmlns:a16="http://schemas.microsoft.com/office/drawing/2014/main" id="{BEEDC29C-142C-4E53-9C10-B0E75804FE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80" name="Freeform 49">
              <a:extLst>
                <a:ext uri="{FF2B5EF4-FFF2-40B4-BE49-F238E27FC236}">
                  <a16:creationId xmlns:a16="http://schemas.microsoft.com/office/drawing/2014/main" id="{1BE5A832-A4E9-4B9A-AB8C-02CBDF8E520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81" name="Freeform 50">
              <a:extLst>
                <a:ext uri="{FF2B5EF4-FFF2-40B4-BE49-F238E27FC236}">
                  <a16:creationId xmlns:a16="http://schemas.microsoft.com/office/drawing/2014/main" id="{9E9B3B7F-02A4-4035-9355-C9110CE5DB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82" name="Freeform 51">
              <a:extLst>
                <a:ext uri="{FF2B5EF4-FFF2-40B4-BE49-F238E27FC236}">
                  <a16:creationId xmlns:a16="http://schemas.microsoft.com/office/drawing/2014/main" id="{5179D365-4E4B-4A01-85B9-871877801C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83" name="Freeform 52">
              <a:extLst>
                <a:ext uri="{FF2B5EF4-FFF2-40B4-BE49-F238E27FC236}">
                  <a16:creationId xmlns:a16="http://schemas.microsoft.com/office/drawing/2014/main" id="{D24456A1-9A2F-4E03-A047-BD0D3C96E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84" name="Freeform 53">
              <a:extLst>
                <a:ext uri="{FF2B5EF4-FFF2-40B4-BE49-F238E27FC236}">
                  <a16:creationId xmlns:a16="http://schemas.microsoft.com/office/drawing/2014/main" id="{138DF422-E2F8-42C2-9AEE-BB4518DD2B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85" name="Freeform 54">
              <a:extLst>
                <a:ext uri="{FF2B5EF4-FFF2-40B4-BE49-F238E27FC236}">
                  <a16:creationId xmlns:a16="http://schemas.microsoft.com/office/drawing/2014/main" id="{B4F9BF8A-24A6-4A8D-9472-631B772204D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86" name="Freeform 55">
              <a:extLst>
                <a:ext uri="{FF2B5EF4-FFF2-40B4-BE49-F238E27FC236}">
                  <a16:creationId xmlns:a16="http://schemas.microsoft.com/office/drawing/2014/main" id="{1D28632D-CB39-44F2-85BE-7FE94E2BD7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87" name="Freeform 56">
              <a:extLst>
                <a:ext uri="{FF2B5EF4-FFF2-40B4-BE49-F238E27FC236}">
                  <a16:creationId xmlns:a16="http://schemas.microsoft.com/office/drawing/2014/main" id="{DFED5C30-2501-4FC5-AAA0-C88FEA8A70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88" name="Freeform 57">
              <a:extLst>
                <a:ext uri="{FF2B5EF4-FFF2-40B4-BE49-F238E27FC236}">
                  <a16:creationId xmlns:a16="http://schemas.microsoft.com/office/drawing/2014/main" id="{17B18A6C-B0BC-4503-BF1A-56E79DD3D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sp>
          <p:nvSpPr>
            <p:cNvPr id="1089" name="Freeform 58">
              <a:extLst>
                <a:ext uri="{FF2B5EF4-FFF2-40B4-BE49-F238E27FC236}">
                  <a16:creationId xmlns:a16="http://schemas.microsoft.com/office/drawing/2014/main" id="{FAA7FACF-EBB7-48E1-AD4D-2C34A40E271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NZ"/>
            </a:p>
          </p:txBody>
        </p:sp>
      </p:grpSp>
      <p:sp>
        <p:nvSpPr>
          <p:cNvPr id="3" name="TextBox 2">
            <a:extLst>
              <a:ext uri="{FF2B5EF4-FFF2-40B4-BE49-F238E27FC236}">
                <a16:creationId xmlns:a16="http://schemas.microsoft.com/office/drawing/2014/main" id="{8E748700-0F6C-09D5-E4C4-338CF78F5377}"/>
              </a:ext>
            </a:extLst>
          </p:cNvPr>
          <p:cNvSpPr txBox="1"/>
          <p:nvPr/>
        </p:nvSpPr>
        <p:spPr>
          <a:xfrm>
            <a:off x="1617233" y="4539573"/>
            <a:ext cx="8957534" cy="1182838"/>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4800" b="1" cap="all">
                <a:effectLst>
                  <a:outerShdw blurRad="177800" dist="38100" dir="2700000" algn="tl">
                    <a:srgbClr val="000000">
                      <a:alpha val="24000"/>
                    </a:srgbClr>
                  </a:outerShdw>
                </a:effectLst>
                <a:latin typeface="+mj-lt"/>
                <a:ea typeface="+mj-ea"/>
                <a:cs typeface="+mj-cs"/>
              </a:rPr>
              <a:t>Te whare waimanawa </a:t>
            </a:r>
          </a:p>
        </p:txBody>
      </p:sp>
      <p:sp>
        <p:nvSpPr>
          <p:cNvPr id="1091" name="Round Diagonal Corner Rectangle 6">
            <a:extLst>
              <a:ext uri="{FF2B5EF4-FFF2-40B4-BE49-F238E27FC236}">
                <a16:creationId xmlns:a16="http://schemas.microsoft.com/office/drawing/2014/main" id="{732B3416-D57A-43E8-BF10-589582C49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74" y="639965"/>
            <a:ext cx="10879991" cy="3598548"/>
          </a:xfrm>
          <a:prstGeom prst="round2DiagRect">
            <a:avLst>
              <a:gd name="adj1" fmla="val 9529"/>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988F4AE7-8CAE-4BAF-9AAE-7D5307CB97A4" descr="IMG_3709.JPG">
            <a:extLst>
              <a:ext uri="{FF2B5EF4-FFF2-40B4-BE49-F238E27FC236}">
                <a16:creationId xmlns:a16="http://schemas.microsoft.com/office/drawing/2014/main" id="{D662771D-6564-4763-A3FF-A37B250835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563" r="-3" b="-3"/>
          <a:stretch/>
        </p:blipFill>
        <p:spPr bwMode="auto">
          <a:xfrm>
            <a:off x="987014" y="951493"/>
            <a:ext cx="3310219" cy="29754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932567CE-E519-46CE-A536-2F583CA60F01" descr="IMG_3708.JPG">
            <a:extLst>
              <a:ext uri="{FF2B5EF4-FFF2-40B4-BE49-F238E27FC236}">
                <a16:creationId xmlns:a16="http://schemas.microsoft.com/office/drawing/2014/main" id="{D17B983C-8FBE-3992-8C83-48E5FAA248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901" r="14420" b="-3"/>
          <a:stretch/>
        </p:blipFill>
        <p:spPr bwMode="auto">
          <a:xfrm>
            <a:off x="4449025" y="951493"/>
            <a:ext cx="3319744" cy="29754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1C5014C3-F49D-4961-8C98-00CCE8DD923A" descr="IMG_3710.JPG">
            <a:extLst>
              <a:ext uri="{FF2B5EF4-FFF2-40B4-BE49-F238E27FC236}">
                <a16:creationId xmlns:a16="http://schemas.microsoft.com/office/drawing/2014/main" id="{9A7636D7-9887-9272-5443-107FB0BB97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038" r="13282" b="-3"/>
          <a:stretch/>
        </p:blipFill>
        <p:spPr bwMode="auto">
          <a:xfrm>
            <a:off x="7920560" y="951493"/>
            <a:ext cx="3319744" cy="29754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2452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246" name="Picture 6" descr="May be an image of 8 people, accordion, saxophone, speaker and crowd">
            <a:extLst>
              <a:ext uri="{FF2B5EF4-FFF2-40B4-BE49-F238E27FC236}">
                <a16:creationId xmlns:a16="http://schemas.microsoft.com/office/drawing/2014/main" id="{E5D0A587-BCB6-3627-C883-BBB3D6005F3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668" y="643466"/>
            <a:ext cx="2624663" cy="2624663"/>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May be an image of 2 people">
            <a:extLst>
              <a:ext uri="{FF2B5EF4-FFF2-40B4-BE49-F238E27FC236}">
                <a16:creationId xmlns:a16="http://schemas.microsoft.com/office/drawing/2014/main" id="{3108C959-AF97-10DD-5669-1675A401F58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99619" y="1850278"/>
            <a:ext cx="2794404" cy="28357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May be an image of 3 people and text">
            <a:extLst>
              <a:ext uri="{FF2B5EF4-FFF2-40B4-BE49-F238E27FC236}">
                <a16:creationId xmlns:a16="http://schemas.microsoft.com/office/drawing/2014/main" id="{0A14ACEE-B559-B0F8-50B5-73D04113CCA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616317" y="643466"/>
            <a:ext cx="2624662" cy="2624662"/>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May be an image of 6 people, van and text">
            <a:extLst>
              <a:ext uri="{FF2B5EF4-FFF2-40B4-BE49-F238E27FC236}">
                <a16:creationId xmlns:a16="http://schemas.microsoft.com/office/drawing/2014/main" id="{E17E12C4-F56F-BF33-EAF2-09E8DEA6D87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70280" y="3589863"/>
            <a:ext cx="2624665" cy="262466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May be an image of 8 people and guitar">
            <a:extLst>
              <a:ext uri="{FF2B5EF4-FFF2-40B4-BE49-F238E27FC236}">
                <a16:creationId xmlns:a16="http://schemas.microsoft.com/office/drawing/2014/main" id="{6D5485AD-63BE-79EA-277C-556B56ACB7C8}"/>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606651" y="3589863"/>
            <a:ext cx="2643992" cy="26439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053C3FE-1D88-DA4D-FE31-46068C8846C4}"/>
              </a:ext>
            </a:extLst>
          </p:cNvPr>
          <p:cNvSpPr txBox="1"/>
          <p:nvPr/>
        </p:nvSpPr>
        <p:spPr>
          <a:xfrm>
            <a:off x="1617233" y="4539573"/>
            <a:ext cx="8957534" cy="1182838"/>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700" b="1" cap="all" dirty="0">
                <a:effectLst>
                  <a:outerShdw blurRad="177800" dist="38100" dir="2700000" algn="tl">
                    <a:srgbClr val="000000">
                      <a:alpha val="24000"/>
                    </a:srgbClr>
                  </a:outerShdw>
                </a:effectLst>
                <a:latin typeface="+mj-lt"/>
                <a:ea typeface="+mj-ea"/>
                <a:cs typeface="+mj-cs"/>
              </a:rPr>
              <a:t>Community Events </a:t>
            </a:r>
          </a:p>
        </p:txBody>
      </p:sp>
    </p:spTree>
    <p:extLst>
      <p:ext uri="{BB962C8B-B14F-4D97-AF65-F5344CB8AC3E}">
        <p14:creationId xmlns:p14="http://schemas.microsoft.com/office/powerpoint/2010/main" val="3459808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May be an image of 11 people and text">
            <a:extLst>
              <a:ext uri="{FF2B5EF4-FFF2-40B4-BE49-F238E27FC236}">
                <a16:creationId xmlns:a16="http://schemas.microsoft.com/office/drawing/2014/main" id="{0A5B3785-714D-5A71-12B0-F852FCBE85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8359" y="314325"/>
            <a:ext cx="196215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May be an image of 5 people, people performing martial arts, people playing American football, frisbee and grass">
            <a:extLst>
              <a:ext uri="{FF2B5EF4-FFF2-40B4-BE49-F238E27FC236}">
                <a16:creationId xmlns:a16="http://schemas.microsoft.com/office/drawing/2014/main" id="{A5B4F501-7823-B032-59CC-E92673DB85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7638" y="333375"/>
            <a:ext cx="1933575" cy="1924050"/>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May be an image of 4 people, violin, clarinet and accordion">
            <a:extLst>
              <a:ext uri="{FF2B5EF4-FFF2-40B4-BE49-F238E27FC236}">
                <a16:creationId xmlns:a16="http://schemas.microsoft.com/office/drawing/2014/main" id="{CCBEA8D8-BCDD-DDC1-874E-94A866973E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238" y="2447925"/>
            <a:ext cx="196215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May be an image of 4 people and tree">
            <a:extLst>
              <a:ext uri="{FF2B5EF4-FFF2-40B4-BE49-F238E27FC236}">
                <a16:creationId xmlns:a16="http://schemas.microsoft.com/office/drawing/2014/main" id="{719E9C52-8B82-0B72-643D-D3B56FB8AA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2716" y="4661920"/>
            <a:ext cx="196215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May be an image of 9 people and table">
            <a:extLst>
              <a:ext uri="{FF2B5EF4-FFF2-40B4-BE49-F238E27FC236}">
                <a16:creationId xmlns:a16="http://schemas.microsoft.com/office/drawing/2014/main" id="{D603B668-09DC-587E-94C5-01520B4D14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9749" y="295275"/>
            <a:ext cx="196215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May be an image of 12 people">
            <a:extLst>
              <a:ext uri="{FF2B5EF4-FFF2-40B4-BE49-F238E27FC236}">
                <a16:creationId xmlns:a16="http://schemas.microsoft.com/office/drawing/2014/main" id="{EABEE449-EEFD-F238-2048-E20F2B2CD5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8499" y="4684282"/>
            <a:ext cx="196215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11282" name="Picture 18" descr="May be an image of 1 person and chow mein">
            <a:extLst>
              <a:ext uri="{FF2B5EF4-FFF2-40B4-BE49-F238E27FC236}">
                <a16:creationId xmlns:a16="http://schemas.microsoft.com/office/drawing/2014/main" id="{956E12C7-562D-B8C3-BA85-29A26797B8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78368" y="4661920"/>
            <a:ext cx="196215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11284" name="Picture 20" descr="May be an image of 8 people and table">
            <a:extLst>
              <a:ext uri="{FF2B5EF4-FFF2-40B4-BE49-F238E27FC236}">
                <a16:creationId xmlns:a16="http://schemas.microsoft.com/office/drawing/2014/main" id="{B4692E33-6937-AE39-D155-3A0A3D302D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92892" y="2447925"/>
            <a:ext cx="196215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11286" name="Picture 22" descr="May be an image of 8 people, flute, speaker and text">
            <a:extLst>
              <a:ext uri="{FF2B5EF4-FFF2-40B4-BE49-F238E27FC236}">
                <a16:creationId xmlns:a16="http://schemas.microsoft.com/office/drawing/2014/main" id="{CC0D5B44-C01F-7630-7C9F-9DE9D0DDD14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0453" y="295275"/>
            <a:ext cx="1962150" cy="19621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07087A0-D137-2279-E40D-A85D7E1223E6}"/>
              </a:ext>
            </a:extLst>
          </p:cNvPr>
          <p:cNvSpPr txBox="1"/>
          <p:nvPr/>
        </p:nvSpPr>
        <p:spPr>
          <a:xfrm>
            <a:off x="1520453" y="2468126"/>
            <a:ext cx="8957534" cy="1182838"/>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700" b="1" cap="all" dirty="0">
                <a:effectLst>
                  <a:outerShdw blurRad="177800" dist="38100" dir="2700000" algn="tl">
                    <a:srgbClr val="000000">
                      <a:alpha val="24000"/>
                    </a:srgbClr>
                  </a:outerShdw>
                </a:effectLst>
                <a:latin typeface="+mj-lt"/>
                <a:ea typeface="+mj-ea"/>
                <a:cs typeface="+mj-cs"/>
              </a:rPr>
              <a:t>Christmas celebration</a:t>
            </a:r>
          </a:p>
        </p:txBody>
      </p:sp>
    </p:spTree>
    <p:extLst>
      <p:ext uri="{BB962C8B-B14F-4D97-AF65-F5344CB8AC3E}">
        <p14:creationId xmlns:p14="http://schemas.microsoft.com/office/powerpoint/2010/main" val="23350039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99" name="Freeform: Shape 7198">
            <a:extLst>
              <a:ext uri="{FF2B5EF4-FFF2-40B4-BE49-F238E27FC236}">
                <a16:creationId xmlns:a16="http://schemas.microsoft.com/office/drawing/2014/main" id="{F82BF3E2-EB0E-40D6-8835-2367A5316C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8480" y="1563968"/>
            <a:ext cx="6043520" cy="5294033"/>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198" name="Freeform: Shape 7197">
            <a:extLst>
              <a:ext uri="{FF2B5EF4-FFF2-40B4-BE49-F238E27FC236}">
                <a16:creationId xmlns:a16="http://schemas.microsoft.com/office/drawing/2014/main" id="{CB6FFAAC-8A48-4FBF-BAFE-BAD367694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3728" y="1699214"/>
            <a:ext cx="5908273" cy="5158786"/>
          </a:xfrm>
          <a:custGeom>
            <a:avLst/>
            <a:gdLst>
              <a:gd name="connsiteX0" fmla="*/ 3465576 w 5908273"/>
              <a:gd name="connsiteY0" fmla="*/ 0 h 5158786"/>
              <a:gd name="connsiteX1" fmla="*/ 5670004 w 5908273"/>
              <a:gd name="connsiteY1" fmla="*/ 791369 h 5158786"/>
              <a:gd name="connsiteX2" fmla="*/ 5908273 w 5908273"/>
              <a:gd name="connsiteY2" fmla="*/ 1007923 h 5158786"/>
              <a:gd name="connsiteX3" fmla="*/ 5908273 w 5908273"/>
              <a:gd name="connsiteY3" fmla="*/ 5158786 h 5158786"/>
              <a:gd name="connsiteX4" fmla="*/ 443374 w 5908273"/>
              <a:gd name="connsiteY4" fmla="*/ 5158786 h 5158786"/>
              <a:gd name="connsiteX5" fmla="*/ 418277 w 5908273"/>
              <a:gd name="connsiteY5" fmla="*/ 5117476 h 5158786"/>
              <a:gd name="connsiteX6" fmla="*/ 0 w 5908273"/>
              <a:gd name="connsiteY6" fmla="*/ 3465576 h 5158786"/>
              <a:gd name="connsiteX7" fmla="*/ 3465576 w 5908273"/>
              <a:gd name="connsiteY7" fmla="*/ 0 h 515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00" name="Oval 7199">
            <a:extLst>
              <a:ext uri="{FF2B5EF4-FFF2-40B4-BE49-F238E27FC236}">
                <a16:creationId xmlns:a16="http://schemas.microsoft.com/office/drawing/2014/main" id="{481E86DD-89E6-42B2-8675-84B7C56BF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50534" y="1716727"/>
            <a:ext cx="4572000" cy="4572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202" name="Freeform: Shape 7201">
            <a:extLst>
              <a:ext uri="{FF2B5EF4-FFF2-40B4-BE49-F238E27FC236}">
                <a16:creationId xmlns:a16="http://schemas.microsoft.com/office/drawing/2014/main" id="{440EF577-B6F8-4C57-B956-AB860B388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7694" y="1853886"/>
            <a:ext cx="4297680" cy="4297680"/>
          </a:xfrm>
          <a:custGeom>
            <a:avLst/>
            <a:gdLst>
              <a:gd name="connsiteX0" fmla="*/ 2148840 w 4297680"/>
              <a:gd name="connsiteY0" fmla="*/ 0 h 4297680"/>
              <a:gd name="connsiteX1" fmla="*/ 4297680 w 4297680"/>
              <a:gd name="connsiteY1" fmla="*/ 2148840 h 4297680"/>
              <a:gd name="connsiteX2" fmla="*/ 2148840 w 4297680"/>
              <a:gd name="connsiteY2" fmla="*/ 4297680 h 4297680"/>
              <a:gd name="connsiteX3" fmla="*/ 0 w 4297680"/>
              <a:gd name="connsiteY3" fmla="*/ 2148840 h 4297680"/>
              <a:gd name="connsiteX4" fmla="*/ 2148840 w 4297680"/>
              <a:gd name="connsiteY4" fmla="*/ 0 h 4297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04" name="Freeform: Shape 7203">
            <a:extLst>
              <a:ext uri="{FF2B5EF4-FFF2-40B4-BE49-F238E27FC236}">
                <a16:creationId xmlns:a16="http://schemas.microsoft.com/office/drawing/2014/main" id="{EA518CE4-E4D4-4D8A-980F-6D692AC9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155454" cy="4845530"/>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206" name="Freeform: Shape 7205">
            <a:extLst>
              <a:ext uri="{FF2B5EF4-FFF2-40B4-BE49-F238E27FC236}">
                <a16:creationId xmlns:a16="http://schemas.microsoft.com/office/drawing/2014/main" id="{5E6FAE32-AB12-4E77-A677-F6BD5D71A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17099" cy="4718647"/>
          </a:xfrm>
          <a:custGeom>
            <a:avLst/>
            <a:gdLst>
              <a:gd name="connsiteX0" fmla="*/ 0 w 5017099"/>
              <a:gd name="connsiteY0" fmla="*/ 0 h 4718647"/>
              <a:gd name="connsiteX1" fmla="*/ 4599738 w 5017099"/>
              <a:gd name="connsiteY1" fmla="*/ 0 h 4718647"/>
              <a:gd name="connsiteX2" fmla="*/ 4636346 w 5017099"/>
              <a:gd name="connsiteY2" fmla="*/ 60259 h 4718647"/>
              <a:gd name="connsiteX3" fmla="*/ 5017099 w 5017099"/>
              <a:gd name="connsiteY3" fmla="*/ 1563967 h 4718647"/>
              <a:gd name="connsiteX4" fmla="*/ 1862419 w 5017099"/>
              <a:gd name="connsiteY4" fmla="*/ 4718647 h 4718647"/>
              <a:gd name="connsiteX5" fmla="*/ 98607 w 5017099"/>
              <a:gd name="connsiteY5" fmla="*/ 4179877 h 4718647"/>
              <a:gd name="connsiteX6" fmla="*/ 0 w 5017099"/>
              <a:gd name="connsiteY6" fmla="*/ 4106140 h 471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170" name="Picture 2" descr="May be an image of 2 people and text">
            <a:extLst>
              <a:ext uri="{FF2B5EF4-FFF2-40B4-BE49-F238E27FC236}">
                <a16:creationId xmlns:a16="http://schemas.microsoft.com/office/drawing/2014/main" id="{4FB201F4-72BD-F0AA-8B84-9B3F86660A1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9705" y="463674"/>
            <a:ext cx="3217333" cy="3217333"/>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May be an image of 1 person and road">
            <a:extLst>
              <a:ext uri="{FF2B5EF4-FFF2-40B4-BE49-F238E27FC236}">
                <a16:creationId xmlns:a16="http://schemas.microsoft.com/office/drawing/2014/main" id="{2532D044-FFE9-D762-889E-9937CE5BBD9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02841" y="378015"/>
            <a:ext cx="1244820" cy="124482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May be an image of 1 person and text">
            <a:extLst>
              <a:ext uri="{FF2B5EF4-FFF2-40B4-BE49-F238E27FC236}">
                <a16:creationId xmlns:a16="http://schemas.microsoft.com/office/drawing/2014/main" id="{7D13D71E-F987-CFDA-E61A-37AF1A3F490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13871" y="5010261"/>
            <a:ext cx="1278466" cy="127846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May be an image of 7 people and clarinet">
            <a:extLst>
              <a:ext uri="{FF2B5EF4-FFF2-40B4-BE49-F238E27FC236}">
                <a16:creationId xmlns:a16="http://schemas.microsoft.com/office/drawing/2014/main" id="{6A6C425D-BAB4-6A82-12D4-F86AEF47AA5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919683" y="3176419"/>
            <a:ext cx="2069129" cy="206912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May be an image of 2 people and track and field">
            <a:extLst>
              <a:ext uri="{FF2B5EF4-FFF2-40B4-BE49-F238E27FC236}">
                <a16:creationId xmlns:a16="http://schemas.microsoft.com/office/drawing/2014/main" id="{31CEDFF9-631B-195B-0B61-07F58CF675FA}"/>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203981" y="2842309"/>
            <a:ext cx="3217333" cy="321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108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82000"/>
                <a:satMod val="150000"/>
                <a:lumMod val="160000"/>
              </a:schemeClr>
            </a:duotone>
          </a:blip>
          <a:stretch/>
        </a:blipFill>
        <a:effectLst/>
      </p:bgPr>
    </p:bg>
    <p:spTree>
      <p:nvGrpSpPr>
        <p:cNvPr id="1" name=""/>
        <p:cNvGrpSpPr/>
        <p:nvPr/>
      </p:nvGrpSpPr>
      <p:grpSpPr>
        <a:xfrm>
          <a:off x="0" y="0"/>
          <a:ext cx="0" cy="0"/>
          <a:chOff x="0" y="0"/>
          <a:chExt cx="0" cy="0"/>
        </a:xfrm>
      </p:grpSpPr>
      <p:pic>
        <p:nvPicPr>
          <p:cNvPr id="100" name="Picture 2">
            <a:extLst>
              <a:ext uri="{FF2B5EF4-FFF2-40B4-BE49-F238E27FC236}">
                <a16:creationId xmlns:a16="http://schemas.microsoft.com/office/drawing/2014/main" id="{33D44672-E0E3-4674-950D-BD508BE453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02" name="Group 101">
            <a:extLst>
              <a:ext uri="{FF2B5EF4-FFF2-40B4-BE49-F238E27FC236}">
                <a16:creationId xmlns:a16="http://schemas.microsoft.com/office/drawing/2014/main" id="{C320E816-B393-45A7-B72E-0E7957C1F57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03" name="Rectangle 5">
              <a:extLst>
                <a:ext uri="{FF2B5EF4-FFF2-40B4-BE49-F238E27FC236}">
                  <a16:creationId xmlns:a16="http://schemas.microsoft.com/office/drawing/2014/main" id="{FA8BF52E-F01E-4F10-AD3E-209E6561106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NZ"/>
            </a:p>
          </p:txBody>
        </p:sp>
        <p:sp>
          <p:nvSpPr>
            <p:cNvPr id="104" name="Freeform 6">
              <a:extLst>
                <a:ext uri="{FF2B5EF4-FFF2-40B4-BE49-F238E27FC236}">
                  <a16:creationId xmlns:a16="http://schemas.microsoft.com/office/drawing/2014/main" id="{5CCD0569-C62E-48FB-A8BB-6BC8387F18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05" name="Freeform 7">
              <a:extLst>
                <a:ext uri="{FF2B5EF4-FFF2-40B4-BE49-F238E27FC236}">
                  <a16:creationId xmlns:a16="http://schemas.microsoft.com/office/drawing/2014/main" id="{174BD00C-33C4-4671-B4FE-160539C7CC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06" name="Rectangle 8">
              <a:extLst>
                <a:ext uri="{FF2B5EF4-FFF2-40B4-BE49-F238E27FC236}">
                  <a16:creationId xmlns:a16="http://schemas.microsoft.com/office/drawing/2014/main" id="{FBA088E6-2B20-422C-B1A4-FC1D5C83BD4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NZ"/>
            </a:p>
          </p:txBody>
        </p:sp>
        <p:sp>
          <p:nvSpPr>
            <p:cNvPr id="107" name="Freeform 9">
              <a:extLst>
                <a:ext uri="{FF2B5EF4-FFF2-40B4-BE49-F238E27FC236}">
                  <a16:creationId xmlns:a16="http://schemas.microsoft.com/office/drawing/2014/main" id="{59E0759F-8BBC-4BFB-BFC8-88089196BA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08" name="Freeform 10">
              <a:extLst>
                <a:ext uri="{FF2B5EF4-FFF2-40B4-BE49-F238E27FC236}">
                  <a16:creationId xmlns:a16="http://schemas.microsoft.com/office/drawing/2014/main" id="{841556E7-C3FA-4293-BC40-79A114184E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09" name="Freeform 11">
              <a:extLst>
                <a:ext uri="{FF2B5EF4-FFF2-40B4-BE49-F238E27FC236}">
                  <a16:creationId xmlns:a16="http://schemas.microsoft.com/office/drawing/2014/main" id="{5776AD70-B265-4282-9F6D-A6FF2968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10" name="Freeform 12">
              <a:extLst>
                <a:ext uri="{FF2B5EF4-FFF2-40B4-BE49-F238E27FC236}">
                  <a16:creationId xmlns:a16="http://schemas.microsoft.com/office/drawing/2014/main" id="{8B4764B4-C673-4421-9691-45A236FA5A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11" name="Freeform 13">
              <a:extLst>
                <a:ext uri="{FF2B5EF4-FFF2-40B4-BE49-F238E27FC236}">
                  <a16:creationId xmlns:a16="http://schemas.microsoft.com/office/drawing/2014/main" id="{820C4B27-9DCA-4BE7-8DA2-F0CEDA297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12" name="Freeform 14">
              <a:extLst>
                <a:ext uri="{FF2B5EF4-FFF2-40B4-BE49-F238E27FC236}">
                  <a16:creationId xmlns:a16="http://schemas.microsoft.com/office/drawing/2014/main" id="{10228B76-9508-4406-9511-086A595AA4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13" name="Freeform 15">
              <a:extLst>
                <a:ext uri="{FF2B5EF4-FFF2-40B4-BE49-F238E27FC236}">
                  <a16:creationId xmlns:a16="http://schemas.microsoft.com/office/drawing/2014/main" id="{CB09C001-F04E-43E0-B05A-ED31B2EA1B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14" name="Freeform 16">
              <a:extLst>
                <a:ext uri="{FF2B5EF4-FFF2-40B4-BE49-F238E27FC236}">
                  <a16:creationId xmlns:a16="http://schemas.microsoft.com/office/drawing/2014/main" id="{015DC477-AE9B-4344-B43E-7C294BEA8C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15" name="Freeform 17">
              <a:extLst>
                <a:ext uri="{FF2B5EF4-FFF2-40B4-BE49-F238E27FC236}">
                  <a16:creationId xmlns:a16="http://schemas.microsoft.com/office/drawing/2014/main" id="{230F46F5-5693-4D4E-BE6D-B4721D6365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16" name="Freeform 18">
              <a:extLst>
                <a:ext uri="{FF2B5EF4-FFF2-40B4-BE49-F238E27FC236}">
                  <a16:creationId xmlns:a16="http://schemas.microsoft.com/office/drawing/2014/main" id="{C5037ACC-178A-49DD-94AD-8B2842E6480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17" name="Freeform 19">
              <a:extLst>
                <a:ext uri="{FF2B5EF4-FFF2-40B4-BE49-F238E27FC236}">
                  <a16:creationId xmlns:a16="http://schemas.microsoft.com/office/drawing/2014/main" id="{B57FC6E7-5636-4B0D-BCEF-F0FF4CF63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18" name="Freeform 20">
              <a:extLst>
                <a:ext uri="{FF2B5EF4-FFF2-40B4-BE49-F238E27FC236}">
                  <a16:creationId xmlns:a16="http://schemas.microsoft.com/office/drawing/2014/main" id="{AEAF7536-4FD5-40B2-A47E-12701FBF60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19" name="Freeform 21">
              <a:extLst>
                <a:ext uri="{FF2B5EF4-FFF2-40B4-BE49-F238E27FC236}">
                  <a16:creationId xmlns:a16="http://schemas.microsoft.com/office/drawing/2014/main" id="{492EE95C-CA9E-4C04-8904-AD4E3CF12B3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20" name="Freeform 22">
              <a:extLst>
                <a:ext uri="{FF2B5EF4-FFF2-40B4-BE49-F238E27FC236}">
                  <a16:creationId xmlns:a16="http://schemas.microsoft.com/office/drawing/2014/main" id="{4176F3CC-BEC5-48D6-9EC4-FE53B35A5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21" name="Freeform 23">
              <a:extLst>
                <a:ext uri="{FF2B5EF4-FFF2-40B4-BE49-F238E27FC236}">
                  <a16:creationId xmlns:a16="http://schemas.microsoft.com/office/drawing/2014/main" id="{1843132F-2E68-467D-8203-4734ED67E7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22" name="Freeform 24">
              <a:extLst>
                <a:ext uri="{FF2B5EF4-FFF2-40B4-BE49-F238E27FC236}">
                  <a16:creationId xmlns:a16="http://schemas.microsoft.com/office/drawing/2014/main" id="{2BB3C725-0DC0-42C7-8DE6-1759523ECE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23" name="Freeform 25">
              <a:extLst>
                <a:ext uri="{FF2B5EF4-FFF2-40B4-BE49-F238E27FC236}">
                  <a16:creationId xmlns:a16="http://schemas.microsoft.com/office/drawing/2014/main" id="{B6DD478C-18EF-4E12-8F25-30385944FD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24" name="Freeform 26">
              <a:extLst>
                <a:ext uri="{FF2B5EF4-FFF2-40B4-BE49-F238E27FC236}">
                  <a16:creationId xmlns:a16="http://schemas.microsoft.com/office/drawing/2014/main" id="{9BF402B3-6657-427D-8B4C-4D183AE184A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25" name="Freeform 27">
              <a:extLst>
                <a:ext uri="{FF2B5EF4-FFF2-40B4-BE49-F238E27FC236}">
                  <a16:creationId xmlns:a16="http://schemas.microsoft.com/office/drawing/2014/main" id="{8B9AD51E-B681-4AB6-8328-020F97F0EF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26" name="Freeform 28">
              <a:extLst>
                <a:ext uri="{FF2B5EF4-FFF2-40B4-BE49-F238E27FC236}">
                  <a16:creationId xmlns:a16="http://schemas.microsoft.com/office/drawing/2014/main" id="{965C3DF4-5EE2-438F-BAD8-1263AA5DBD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27" name="Freeform 29">
              <a:extLst>
                <a:ext uri="{FF2B5EF4-FFF2-40B4-BE49-F238E27FC236}">
                  <a16:creationId xmlns:a16="http://schemas.microsoft.com/office/drawing/2014/main" id="{13FD4F16-837E-4B6E-A8BF-52FE99722C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28" name="Freeform 30">
              <a:extLst>
                <a:ext uri="{FF2B5EF4-FFF2-40B4-BE49-F238E27FC236}">
                  <a16:creationId xmlns:a16="http://schemas.microsoft.com/office/drawing/2014/main" id="{E8347121-B702-41AD-9A01-4681E8E6CE8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29" name="Freeform 31">
              <a:extLst>
                <a:ext uri="{FF2B5EF4-FFF2-40B4-BE49-F238E27FC236}">
                  <a16:creationId xmlns:a16="http://schemas.microsoft.com/office/drawing/2014/main" id="{AA0FA0CD-862B-4345-BD18-63E860E7F0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30" name="Freeform 32">
              <a:extLst>
                <a:ext uri="{FF2B5EF4-FFF2-40B4-BE49-F238E27FC236}">
                  <a16:creationId xmlns:a16="http://schemas.microsoft.com/office/drawing/2014/main" id="{474EBBAA-B729-410A-98FD-9B25F6459E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31" name="Rectangle 33">
              <a:extLst>
                <a:ext uri="{FF2B5EF4-FFF2-40B4-BE49-F238E27FC236}">
                  <a16:creationId xmlns:a16="http://schemas.microsoft.com/office/drawing/2014/main" id="{2735A1B4-E9C7-457E-BA06-ECA0E88036D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NZ"/>
            </a:p>
          </p:txBody>
        </p:sp>
        <p:sp>
          <p:nvSpPr>
            <p:cNvPr id="132" name="Freeform 34">
              <a:extLst>
                <a:ext uri="{FF2B5EF4-FFF2-40B4-BE49-F238E27FC236}">
                  <a16:creationId xmlns:a16="http://schemas.microsoft.com/office/drawing/2014/main" id="{43B5A362-F1A0-4795-94D2-1EDCDBC0DA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33" name="Freeform 35">
              <a:extLst>
                <a:ext uri="{FF2B5EF4-FFF2-40B4-BE49-F238E27FC236}">
                  <a16:creationId xmlns:a16="http://schemas.microsoft.com/office/drawing/2014/main" id="{DD59E06C-0307-4B04-A013-C304E597B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34" name="Freeform 36">
              <a:extLst>
                <a:ext uri="{FF2B5EF4-FFF2-40B4-BE49-F238E27FC236}">
                  <a16:creationId xmlns:a16="http://schemas.microsoft.com/office/drawing/2014/main" id="{36BC7AF8-4554-46B6-8C29-E7FDD0FD78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35" name="Freeform 37">
              <a:extLst>
                <a:ext uri="{FF2B5EF4-FFF2-40B4-BE49-F238E27FC236}">
                  <a16:creationId xmlns:a16="http://schemas.microsoft.com/office/drawing/2014/main" id="{73044F3B-8920-4F7E-BBE7-1562D8EB9C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36" name="Freeform 38">
              <a:extLst>
                <a:ext uri="{FF2B5EF4-FFF2-40B4-BE49-F238E27FC236}">
                  <a16:creationId xmlns:a16="http://schemas.microsoft.com/office/drawing/2014/main" id="{BD875300-3AEC-46E8-A480-D3A90EE32D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37" name="Freeform 39">
              <a:extLst>
                <a:ext uri="{FF2B5EF4-FFF2-40B4-BE49-F238E27FC236}">
                  <a16:creationId xmlns:a16="http://schemas.microsoft.com/office/drawing/2014/main" id="{C6D2D370-CE1A-4D88-A5AA-ADF03133BC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38" name="Freeform 40">
              <a:extLst>
                <a:ext uri="{FF2B5EF4-FFF2-40B4-BE49-F238E27FC236}">
                  <a16:creationId xmlns:a16="http://schemas.microsoft.com/office/drawing/2014/main" id="{626C097A-E038-4964-B469-C38E44BB98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39" name="Freeform 41">
              <a:extLst>
                <a:ext uri="{FF2B5EF4-FFF2-40B4-BE49-F238E27FC236}">
                  <a16:creationId xmlns:a16="http://schemas.microsoft.com/office/drawing/2014/main" id="{C18F279C-F6DE-4705-B473-5804BF6147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40" name="Freeform 42">
              <a:extLst>
                <a:ext uri="{FF2B5EF4-FFF2-40B4-BE49-F238E27FC236}">
                  <a16:creationId xmlns:a16="http://schemas.microsoft.com/office/drawing/2014/main" id="{2A52CC64-02CD-443F-B158-E1AFFBB1D6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41" name="Freeform 43">
              <a:extLst>
                <a:ext uri="{FF2B5EF4-FFF2-40B4-BE49-F238E27FC236}">
                  <a16:creationId xmlns:a16="http://schemas.microsoft.com/office/drawing/2014/main" id="{62DFE5BE-9D50-440B-B721-C0986EC053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42" name="Freeform 44">
              <a:extLst>
                <a:ext uri="{FF2B5EF4-FFF2-40B4-BE49-F238E27FC236}">
                  <a16:creationId xmlns:a16="http://schemas.microsoft.com/office/drawing/2014/main" id="{50FCDEE9-3395-471D-8202-A47345FEDFC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43" name="Rectangle 45">
              <a:extLst>
                <a:ext uri="{FF2B5EF4-FFF2-40B4-BE49-F238E27FC236}">
                  <a16:creationId xmlns:a16="http://schemas.microsoft.com/office/drawing/2014/main" id="{702E07B4-588B-46D9-8D79-7C1CBCFB237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NZ"/>
            </a:p>
          </p:txBody>
        </p:sp>
        <p:sp>
          <p:nvSpPr>
            <p:cNvPr id="144" name="Freeform 46">
              <a:extLst>
                <a:ext uri="{FF2B5EF4-FFF2-40B4-BE49-F238E27FC236}">
                  <a16:creationId xmlns:a16="http://schemas.microsoft.com/office/drawing/2014/main" id="{7857BDA2-0EB8-4A46-86CC-64BA98DF4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45" name="Freeform 47">
              <a:extLst>
                <a:ext uri="{FF2B5EF4-FFF2-40B4-BE49-F238E27FC236}">
                  <a16:creationId xmlns:a16="http://schemas.microsoft.com/office/drawing/2014/main" id="{5B15FA3D-3641-430F-90AD-63F5A50E48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46" name="Freeform 48">
              <a:extLst>
                <a:ext uri="{FF2B5EF4-FFF2-40B4-BE49-F238E27FC236}">
                  <a16:creationId xmlns:a16="http://schemas.microsoft.com/office/drawing/2014/main" id="{A3A6D048-F3EC-4C4B-9F14-877821D29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47" name="Freeform 49">
              <a:extLst>
                <a:ext uri="{FF2B5EF4-FFF2-40B4-BE49-F238E27FC236}">
                  <a16:creationId xmlns:a16="http://schemas.microsoft.com/office/drawing/2014/main" id="{9A62FA7A-B423-4E71-A853-21DEEA051C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48" name="Freeform 50">
              <a:extLst>
                <a:ext uri="{FF2B5EF4-FFF2-40B4-BE49-F238E27FC236}">
                  <a16:creationId xmlns:a16="http://schemas.microsoft.com/office/drawing/2014/main" id="{4FA8E7C9-FF45-4B91-976D-1D7B5BE0CA3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49" name="Freeform 51">
              <a:extLst>
                <a:ext uri="{FF2B5EF4-FFF2-40B4-BE49-F238E27FC236}">
                  <a16:creationId xmlns:a16="http://schemas.microsoft.com/office/drawing/2014/main" id="{2F563A0A-EFDC-4681-BF8D-1C442B4E25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50" name="Freeform 52">
              <a:extLst>
                <a:ext uri="{FF2B5EF4-FFF2-40B4-BE49-F238E27FC236}">
                  <a16:creationId xmlns:a16="http://schemas.microsoft.com/office/drawing/2014/main" id="{478A5624-D8BD-4F2C-9660-2E2BBF487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51" name="Freeform 53">
              <a:extLst>
                <a:ext uri="{FF2B5EF4-FFF2-40B4-BE49-F238E27FC236}">
                  <a16:creationId xmlns:a16="http://schemas.microsoft.com/office/drawing/2014/main" id="{5974B6BD-6FBA-49FD-8858-BA17926FBE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52" name="Freeform 54">
              <a:extLst>
                <a:ext uri="{FF2B5EF4-FFF2-40B4-BE49-F238E27FC236}">
                  <a16:creationId xmlns:a16="http://schemas.microsoft.com/office/drawing/2014/main" id="{5C02FA29-BFBF-420E-B179-99DEAC5719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53" name="Freeform 55">
              <a:extLst>
                <a:ext uri="{FF2B5EF4-FFF2-40B4-BE49-F238E27FC236}">
                  <a16:creationId xmlns:a16="http://schemas.microsoft.com/office/drawing/2014/main" id="{B3165781-435B-4B36-B90A-EEF0CC1609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54" name="Freeform 56">
              <a:extLst>
                <a:ext uri="{FF2B5EF4-FFF2-40B4-BE49-F238E27FC236}">
                  <a16:creationId xmlns:a16="http://schemas.microsoft.com/office/drawing/2014/main" id="{1EAD39FE-DF4A-472E-BF18-35DC0C1D81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55" name="Freeform 57">
              <a:extLst>
                <a:ext uri="{FF2B5EF4-FFF2-40B4-BE49-F238E27FC236}">
                  <a16:creationId xmlns:a16="http://schemas.microsoft.com/office/drawing/2014/main" id="{A28CFFD1-1AA5-4840-9322-F54994B53D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56" name="Freeform 58">
              <a:extLst>
                <a:ext uri="{FF2B5EF4-FFF2-40B4-BE49-F238E27FC236}">
                  <a16:creationId xmlns:a16="http://schemas.microsoft.com/office/drawing/2014/main" id="{416BAD59-23C0-4E04-AA3B-6EFDE9DA60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grpSp>
      <p:sp>
        <p:nvSpPr>
          <p:cNvPr id="3" name="TextBox 2">
            <a:extLst>
              <a:ext uri="{FF2B5EF4-FFF2-40B4-BE49-F238E27FC236}">
                <a16:creationId xmlns:a16="http://schemas.microsoft.com/office/drawing/2014/main" id="{371736A9-F7BF-5F8D-4D15-9DA2F207A4D9}"/>
              </a:ext>
            </a:extLst>
          </p:cNvPr>
          <p:cNvSpPr txBox="1"/>
          <p:nvPr/>
        </p:nvSpPr>
        <p:spPr>
          <a:xfrm>
            <a:off x="7897921" y="1168622"/>
            <a:ext cx="3489569" cy="2396681"/>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4400" b="1" cap="all" dirty="0">
                <a:solidFill>
                  <a:schemeClr val="bg1"/>
                </a:solidFill>
                <a:effectLst>
                  <a:outerShdw blurRad="177800" dist="38100" dir="2700000" algn="tl">
                    <a:srgbClr val="000000">
                      <a:alpha val="24000"/>
                    </a:srgbClr>
                  </a:outerShdw>
                </a:effectLst>
                <a:latin typeface="Agency FB" panose="020B0503020202020204" pitchFamily="34" charset="0"/>
                <a:ea typeface="+mj-ea"/>
                <a:cs typeface="+mj-cs"/>
              </a:rPr>
              <a:t>Strategic Plan 2020-2025</a:t>
            </a:r>
          </a:p>
        </p:txBody>
      </p:sp>
      <p:sp>
        <p:nvSpPr>
          <p:cNvPr id="97" name="Round Diagonal Corner Rectangle 6">
            <a:extLst>
              <a:ext uri="{FF2B5EF4-FFF2-40B4-BE49-F238E27FC236}">
                <a16:creationId xmlns:a16="http://schemas.microsoft.com/office/drawing/2014/main" id="{E0DC8FF2-1DCF-4CFF-A2BE-3754D26E1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C86CF4C-DD2C-7AF1-626F-9A5E84FBBCC3}"/>
              </a:ext>
            </a:extLst>
          </p:cNvPr>
          <p:cNvPicPr>
            <a:picLocks noChangeAspect="1"/>
          </p:cNvPicPr>
          <p:nvPr/>
        </p:nvPicPr>
        <p:blipFill>
          <a:blip r:embed="rId4"/>
          <a:stretch>
            <a:fillRect/>
          </a:stretch>
        </p:blipFill>
        <p:spPr>
          <a:xfrm>
            <a:off x="1165662" y="1066059"/>
            <a:ext cx="5876161" cy="4910792"/>
          </a:xfrm>
          <a:prstGeom prst="rect">
            <a:avLst/>
          </a:prstGeom>
        </p:spPr>
      </p:pic>
    </p:spTree>
    <p:extLst>
      <p:ext uri="{BB962C8B-B14F-4D97-AF65-F5344CB8AC3E}">
        <p14:creationId xmlns:p14="http://schemas.microsoft.com/office/powerpoint/2010/main" val="8227357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82000"/>
                <a:satMod val="150000"/>
                <a:lumMod val="160000"/>
              </a:schemeClr>
            </a:duotone>
          </a:blip>
          <a:stretch/>
        </a:blipFill>
        <a:effectLst/>
      </p:bgPr>
    </p:bg>
    <p:spTree>
      <p:nvGrpSpPr>
        <p:cNvPr id="1" name=""/>
        <p:cNvGrpSpPr/>
        <p:nvPr/>
      </p:nvGrpSpPr>
      <p:grpSpPr>
        <a:xfrm>
          <a:off x="0" y="0"/>
          <a:ext cx="0" cy="0"/>
          <a:chOff x="0" y="0"/>
          <a:chExt cx="0" cy="0"/>
        </a:xfrm>
      </p:grpSpPr>
      <p:pic>
        <p:nvPicPr>
          <p:cNvPr id="5144" name="Picture 2">
            <a:extLst>
              <a:ext uri="{FF2B5EF4-FFF2-40B4-BE49-F238E27FC236}">
                <a16:creationId xmlns:a16="http://schemas.microsoft.com/office/drawing/2014/main" id="{DF3F95CF-7455-4D43-A0EC-829A29A729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5146" name="Group 5145">
            <a:extLst>
              <a:ext uri="{FF2B5EF4-FFF2-40B4-BE49-F238E27FC236}">
                <a16:creationId xmlns:a16="http://schemas.microsoft.com/office/drawing/2014/main" id="{4BFD9FB0-A323-4930-9279-F0DC0D3BC1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5147" name="Rectangle 5">
              <a:extLst>
                <a:ext uri="{FF2B5EF4-FFF2-40B4-BE49-F238E27FC236}">
                  <a16:creationId xmlns:a16="http://schemas.microsoft.com/office/drawing/2014/main" id="{658E3BA6-A345-449E-B6DE-88FC4416E45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NZ"/>
            </a:p>
          </p:txBody>
        </p:sp>
        <p:sp>
          <p:nvSpPr>
            <p:cNvPr id="5148" name="Freeform 6">
              <a:extLst>
                <a:ext uri="{FF2B5EF4-FFF2-40B4-BE49-F238E27FC236}">
                  <a16:creationId xmlns:a16="http://schemas.microsoft.com/office/drawing/2014/main" id="{68EC44C2-A03D-472B-B56D-D22DB33CCD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49" name="Freeform 7">
              <a:extLst>
                <a:ext uri="{FF2B5EF4-FFF2-40B4-BE49-F238E27FC236}">
                  <a16:creationId xmlns:a16="http://schemas.microsoft.com/office/drawing/2014/main" id="{39CDC6E6-BA26-4E5E-AA3D-29D4AC652A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50" name="Rectangle 8">
              <a:extLst>
                <a:ext uri="{FF2B5EF4-FFF2-40B4-BE49-F238E27FC236}">
                  <a16:creationId xmlns:a16="http://schemas.microsoft.com/office/drawing/2014/main" id="{8AF8E466-499C-4587-8A9E-CA4C6597211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NZ"/>
            </a:p>
          </p:txBody>
        </p:sp>
        <p:sp>
          <p:nvSpPr>
            <p:cNvPr id="5151" name="Freeform 9">
              <a:extLst>
                <a:ext uri="{FF2B5EF4-FFF2-40B4-BE49-F238E27FC236}">
                  <a16:creationId xmlns:a16="http://schemas.microsoft.com/office/drawing/2014/main" id="{ED902189-866C-4171-9EE5-E5F28CEF94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52" name="Freeform 10">
              <a:extLst>
                <a:ext uri="{FF2B5EF4-FFF2-40B4-BE49-F238E27FC236}">
                  <a16:creationId xmlns:a16="http://schemas.microsoft.com/office/drawing/2014/main" id="{2ECB8968-A7C0-4736-8C06-8AEB4BC796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53" name="Freeform 11">
              <a:extLst>
                <a:ext uri="{FF2B5EF4-FFF2-40B4-BE49-F238E27FC236}">
                  <a16:creationId xmlns:a16="http://schemas.microsoft.com/office/drawing/2014/main" id="{BC527461-AF6B-47A4-8326-72FDF96946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54" name="Freeform 12">
              <a:extLst>
                <a:ext uri="{FF2B5EF4-FFF2-40B4-BE49-F238E27FC236}">
                  <a16:creationId xmlns:a16="http://schemas.microsoft.com/office/drawing/2014/main" id="{DF63FE5B-3ED3-4900-872D-D1DE35CD0B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55" name="Freeform 13">
              <a:extLst>
                <a:ext uri="{FF2B5EF4-FFF2-40B4-BE49-F238E27FC236}">
                  <a16:creationId xmlns:a16="http://schemas.microsoft.com/office/drawing/2014/main" id="{A007FFAD-C6DC-417C-9CD7-FF2073F656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56" name="Freeform 14">
              <a:extLst>
                <a:ext uri="{FF2B5EF4-FFF2-40B4-BE49-F238E27FC236}">
                  <a16:creationId xmlns:a16="http://schemas.microsoft.com/office/drawing/2014/main" id="{59BB7919-4A3E-4E2B-9DC6-4B514517F5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57" name="Freeform 15">
              <a:extLst>
                <a:ext uri="{FF2B5EF4-FFF2-40B4-BE49-F238E27FC236}">
                  <a16:creationId xmlns:a16="http://schemas.microsoft.com/office/drawing/2014/main" id="{82003490-B569-488F-BC2D-6E7FCC9755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58" name="Freeform 16">
              <a:extLst>
                <a:ext uri="{FF2B5EF4-FFF2-40B4-BE49-F238E27FC236}">
                  <a16:creationId xmlns:a16="http://schemas.microsoft.com/office/drawing/2014/main" id="{554218B2-EB24-409C-A989-F067BF71C77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59" name="Freeform 17">
              <a:extLst>
                <a:ext uri="{FF2B5EF4-FFF2-40B4-BE49-F238E27FC236}">
                  <a16:creationId xmlns:a16="http://schemas.microsoft.com/office/drawing/2014/main" id="{1646FD02-E3C9-4DAC-B3FB-0AF918F2A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60" name="Freeform 18">
              <a:extLst>
                <a:ext uri="{FF2B5EF4-FFF2-40B4-BE49-F238E27FC236}">
                  <a16:creationId xmlns:a16="http://schemas.microsoft.com/office/drawing/2014/main" id="{F5AB2922-1C47-46D8-82D3-2EEFE00B23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61" name="Freeform 19">
              <a:extLst>
                <a:ext uri="{FF2B5EF4-FFF2-40B4-BE49-F238E27FC236}">
                  <a16:creationId xmlns:a16="http://schemas.microsoft.com/office/drawing/2014/main" id="{F8C09AF5-32CD-47E5-B3E8-C49FCD3E7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62" name="Freeform 20">
              <a:extLst>
                <a:ext uri="{FF2B5EF4-FFF2-40B4-BE49-F238E27FC236}">
                  <a16:creationId xmlns:a16="http://schemas.microsoft.com/office/drawing/2014/main" id="{1056036C-6EB4-459B-B3C5-10D3F0AABB4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63" name="Freeform 21">
              <a:extLst>
                <a:ext uri="{FF2B5EF4-FFF2-40B4-BE49-F238E27FC236}">
                  <a16:creationId xmlns:a16="http://schemas.microsoft.com/office/drawing/2014/main" id="{7A8ADAA1-2441-44D9-A47B-2F13FD23D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64" name="Freeform 22">
              <a:extLst>
                <a:ext uri="{FF2B5EF4-FFF2-40B4-BE49-F238E27FC236}">
                  <a16:creationId xmlns:a16="http://schemas.microsoft.com/office/drawing/2014/main" id="{A7498D92-4D81-4233-9BCB-3E2C1C4EA2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65" name="Freeform 23">
              <a:extLst>
                <a:ext uri="{FF2B5EF4-FFF2-40B4-BE49-F238E27FC236}">
                  <a16:creationId xmlns:a16="http://schemas.microsoft.com/office/drawing/2014/main" id="{F4113DE3-34F1-4BDC-9495-88558DF895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66" name="Freeform 24">
              <a:extLst>
                <a:ext uri="{FF2B5EF4-FFF2-40B4-BE49-F238E27FC236}">
                  <a16:creationId xmlns:a16="http://schemas.microsoft.com/office/drawing/2014/main" id="{861C935E-FEC1-4D65-BCD4-934F6B92F9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67" name="Freeform 25">
              <a:extLst>
                <a:ext uri="{FF2B5EF4-FFF2-40B4-BE49-F238E27FC236}">
                  <a16:creationId xmlns:a16="http://schemas.microsoft.com/office/drawing/2014/main" id="{F22A5B98-4396-4333-AC8B-C409B60C2B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68" name="Freeform 26">
              <a:extLst>
                <a:ext uri="{FF2B5EF4-FFF2-40B4-BE49-F238E27FC236}">
                  <a16:creationId xmlns:a16="http://schemas.microsoft.com/office/drawing/2014/main" id="{6D7DDF7B-165F-4C06-AA3F-BA1619C8A0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69" name="Freeform 27">
              <a:extLst>
                <a:ext uri="{FF2B5EF4-FFF2-40B4-BE49-F238E27FC236}">
                  <a16:creationId xmlns:a16="http://schemas.microsoft.com/office/drawing/2014/main" id="{AFBB9494-8E94-42C7-BF7B-8625A89D61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70" name="Freeform 28">
              <a:extLst>
                <a:ext uri="{FF2B5EF4-FFF2-40B4-BE49-F238E27FC236}">
                  <a16:creationId xmlns:a16="http://schemas.microsoft.com/office/drawing/2014/main" id="{3CF20A62-11E9-402A-9F74-9BD3A2ABE9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71" name="Freeform 29">
              <a:extLst>
                <a:ext uri="{FF2B5EF4-FFF2-40B4-BE49-F238E27FC236}">
                  <a16:creationId xmlns:a16="http://schemas.microsoft.com/office/drawing/2014/main" id="{320F7F1D-A50A-4D57-8BA7-F032752D5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72" name="Freeform 30">
              <a:extLst>
                <a:ext uri="{FF2B5EF4-FFF2-40B4-BE49-F238E27FC236}">
                  <a16:creationId xmlns:a16="http://schemas.microsoft.com/office/drawing/2014/main" id="{8AE2196C-AAB2-4DCA-8152-7CAB858678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73" name="Freeform 31">
              <a:extLst>
                <a:ext uri="{FF2B5EF4-FFF2-40B4-BE49-F238E27FC236}">
                  <a16:creationId xmlns:a16="http://schemas.microsoft.com/office/drawing/2014/main" id="{E85DBEC7-1886-4A81-AEA5-2620B5630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74" name="Freeform 32">
              <a:extLst>
                <a:ext uri="{FF2B5EF4-FFF2-40B4-BE49-F238E27FC236}">
                  <a16:creationId xmlns:a16="http://schemas.microsoft.com/office/drawing/2014/main" id="{E0C2F283-B31E-482C-B5E6-5991EA255C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75" name="Rectangle 33">
              <a:extLst>
                <a:ext uri="{FF2B5EF4-FFF2-40B4-BE49-F238E27FC236}">
                  <a16:creationId xmlns:a16="http://schemas.microsoft.com/office/drawing/2014/main" id="{917B07EF-1414-4053-8EEE-40592868F05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NZ"/>
            </a:p>
          </p:txBody>
        </p:sp>
        <p:sp>
          <p:nvSpPr>
            <p:cNvPr id="5176" name="Freeform 34">
              <a:extLst>
                <a:ext uri="{FF2B5EF4-FFF2-40B4-BE49-F238E27FC236}">
                  <a16:creationId xmlns:a16="http://schemas.microsoft.com/office/drawing/2014/main" id="{6FB20C95-B0F7-4B5C-BF5D-7B659170DB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77" name="Freeform 35">
              <a:extLst>
                <a:ext uri="{FF2B5EF4-FFF2-40B4-BE49-F238E27FC236}">
                  <a16:creationId xmlns:a16="http://schemas.microsoft.com/office/drawing/2014/main" id="{D2C2547F-7C46-470D-8662-BF806C0616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78" name="Freeform 36">
              <a:extLst>
                <a:ext uri="{FF2B5EF4-FFF2-40B4-BE49-F238E27FC236}">
                  <a16:creationId xmlns:a16="http://schemas.microsoft.com/office/drawing/2014/main" id="{5339B674-6CE0-4616-96DB-A6D09A5984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79" name="Freeform 37">
              <a:extLst>
                <a:ext uri="{FF2B5EF4-FFF2-40B4-BE49-F238E27FC236}">
                  <a16:creationId xmlns:a16="http://schemas.microsoft.com/office/drawing/2014/main" id="{22C845F2-98D3-4505-8A47-96070E24FB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80" name="Freeform 38">
              <a:extLst>
                <a:ext uri="{FF2B5EF4-FFF2-40B4-BE49-F238E27FC236}">
                  <a16:creationId xmlns:a16="http://schemas.microsoft.com/office/drawing/2014/main" id="{1DE5D625-7A06-4691-AE63-51692A2272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81" name="Freeform 39">
              <a:extLst>
                <a:ext uri="{FF2B5EF4-FFF2-40B4-BE49-F238E27FC236}">
                  <a16:creationId xmlns:a16="http://schemas.microsoft.com/office/drawing/2014/main" id="{6A6D4C84-F8AC-4D10-BB73-94AF64D11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82" name="Freeform 40">
              <a:extLst>
                <a:ext uri="{FF2B5EF4-FFF2-40B4-BE49-F238E27FC236}">
                  <a16:creationId xmlns:a16="http://schemas.microsoft.com/office/drawing/2014/main" id="{B2108F61-F31C-4DE9-A9D4-E79CA92B45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83" name="Freeform 41">
              <a:extLst>
                <a:ext uri="{FF2B5EF4-FFF2-40B4-BE49-F238E27FC236}">
                  <a16:creationId xmlns:a16="http://schemas.microsoft.com/office/drawing/2014/main" id="{D618A860-045E-4848-98FF-997B916D35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84" name="Freeform 42">
              <a:extLst>
                <a:ext uri="{FF2B5EF4-FFF2-40B4-BE49-F238E27FC236}">
                  <a16:creationId xmlns:a16="http://schemas.microsoft.com/office/drawing/2014/main" id="{A29440C0-0808-4F2A-A9D8-95FB8FAD93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85" name="Freeform 43">
              <a:extLst>
                <a:ext uri="{FF2B5EF4-FFF2-40B4-BE49-F238E27FC236}">
                  <a16:creationId xmlns:a16="http://schemas.microsoft.com/office/drawing/2014/main" id="{E1DC295F-2887-4646-A9C0-BDE7565F54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86" name="Freeform 44">
              <a:extLst>
                <a:ext uri="{FF2B5EF4-FFF2-40B4-BE49-F238E27FC236}">
                  <a16:creationId xmlns:a16="http://schemas.microsoft.com/office/drawing/2014/main" id="{28BC76BD-DE55-4DA8-B7D7-412B53E676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87" name="Rectangle 45">
              <a:extLst>
                <a:ext uri="{FF2B5EF4-FFF2-40B4-BE49-F238E27FC236}">
                  <a16:creationId xmlns:a16="http://schemas.microsoft.com/office/drawing/2014/main" id="{B83858ED-F788-412E-AB70-5171C304BA6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NZ"/>
            </a:p>
          </p:txBody>
        </p:sp>
        <p:sp>
          <p:nvSpPr>
            <p:cNvPr id="5188" name="Freeform 46">
              <a:extLst>
                <a:ext uri="{FF2B5EF4-FFF2-40B4-BE49-F238E27FC236}">
                  <a16:creationId xmlns:a16="http://schemas.microsoft.com/office/drawing/2014/main" id="{DB6FCE1A-34E3-467E-ADFE-DA3FB1503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89" name="Freeform 47">
              <a:extLst>
                <a:ext uri="{FF2B5EF4-FFF2-40B4-BE49-F238E27FC236}">
                  <a16:creationId xmlns:a16="http://schemas.microsoft.com/office/drawing/2014/main" id="{D4D82113-24C5-45E3-9592-F362C137E4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90" name="Freeform 48">
              <a:extLst>
                <a:ext uri="{FF2B5EF4-FFF2-40B4-BE49-F238E27FC236}">
                  <a16:creationId xmlns:a16="http://schemas.microsoft.com/office/drawing/2014/main" id="{9F858FAD-6EC2-4BB8-B3F0-C1DC82454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91" name="Freeform 49">
              <a:extLst>
                <a:ext uri="{FF2B5EF4-FFF2-40B4-BE49-F238E27FC236}">
                  <a16:creationId xmlns:a16="http://schemas.microsoft.com/office/drawing/2014/main" id="{E6C66E4E-688A-4939-9D10-CB7682E14F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92" name="Freeform 50">
              <a:extLst>
                <a:ext uri="{FF2B5EF4-FFF2-40B4-BE49-F238E27FC236}">
                  <a16:creationId xmlns:a16="http://schemas.microsoft.com/office/drawing/2014/main" id="{E4E86203-AEF9-4EAF-AF38-C3B2E4BD50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93" name="Freeform 51">
              <a:extLst>
                <a:ext uri="{FF2B5EF4-FFF2-40B4-BE49-F238E27FC236}">
                  <a16:creationId xmlns:a16="http://schemas.microsoft.com/office/drawing/2014/main" id="{08A4619B-40FE-4426-B2D4-EA36ED2E05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94" name="Freeform 52">
              <a:extLst>
                <a:ext uri="{FF2B5EF4-FFF2-40B4-BE49-F238E27FC236}">
                  <a16:creationId xmlns:a16="http://schemas.microsoft.com/office/drawing/2014/main" id="{54629738-F790-4224-BDF8-24DF47503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95" name="Freeform 53">
              <a:extLst>
                <a:ext uri="{FF2B5EF4-FFF2-40B4-BE49-F238E27FC236}">
                  <a16:creationId xmlns:a16="http://schemas.microsoft.com/office/drawing/2014/main" id="{8BA2A1BF-B095-4F65-B465-E950BF61CF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96" name="Freeform 54">
              <a:extLst>
                <a:ext uri="{FF2B5EF4-FFF2-40B4-BE49-F238E27FC236}">
                  <a16:creationId xmlns:a16="http://schemas.microsoft.com/office/drawing/2014/main" id="{7093D39F-FC49-457D-BA70-DC7A09BC10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97" name="Freeform 55">
              <a:extLst>
                <a:ext uri="{FF2B5EF4-FFF2-40B4-BE49-F238E27FC236}">
                  <a16:creationId xmlns:a16="http://schemas.microsoft.com/office/drawing/2014/main" id="{0D152BA7-232E-4FF3-A548-77A9699BF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98" name="Freeform 56">
              <a:extLst>
                <a:ext uri="{FF2B5EF4-FFF2-40B4-BE49-F238E27FC236}">
                  <a16:creationId xmlns:a16="http://schemas.microsoft.com/office/drawing/2014/main" id="{D3053B07-68C7-432E-89E8-6D7AF398470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199" name="Freeform 57">
              <a:extLst>
                <a:ext uri="{FF2B5EF4-FFF2-40B4-BE49-F238E27FC236}">
                  <a16:creationId xmlns:a16="http://schemas.microsoft.com/office/drawing/2014/main" id="{B38DC902-B0C2-49C3-9DAC-E4CC403669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5200" name="Freeform 58">
              <a:extLst>
                <a:ext uri="{FF2B5EF4-FFF2-40B4-BE49-F238E27FC236}">
                  <a16:creationId xmlns:a16="http://schemas.microsoft.com/office/drawing/2014/main" id="{C86797EA-F417-428B-A611-AEB3BCB529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grpSp>
      <p:sp>
        <p:nvSpPr>
          <p:cNvPr id="2" name="TextBox 1">
            <a:extLst>
              <a:ext uri="{FF2B5EF4-FFF2-40B4-BE49-F238E27FC236}">
                <a16:creationId xmlns:a16="http://schemas.microsoft.com/office/drawing/2014/main" id="{B21BDCC3-4EC3-02AC-A550-0979533A7562}"/>
              </a:ext>
            </a:extLst>
          </p:cNvPr>
          <p:cNvSpPr txBox="1"/>
          <p:nvPr/>
        </p:nvSpPr>
        <p:spPr>
          <a:xfrm>
            <a:off x="1617233" y="4539573"/>
            <a:ext cx="8957534" cy="1182838"/>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4800" b="1" cap="all">
                <a:effectLst>
                  <a:outerShdw blurRad="177800" dist="38100" dir="2700000" algn="tl">
                    <a:srgbClr val="000000">
                      <a:alpha val="24000"/>
                    </a:srgbClr>
                  </a:outerShdw>
                </a:effectLst>
                <a:latin typeface="+mj-lt"/>
                <a:ea typeface="+mj-ea"/>
                <a:cs typeface="+mj-cs"/>
              </a:rPr>
              <a:t>Team building </a:t>
            </a:r>
          </a:p>
        </p:txBody>
      </p:sp>
      <p:sp>
        <p:nvSpPr>
          <p:cNvPr id="5202" name="Round Single Corner Rectangle 4">
            <a:extLst>
              <a:ext uri="{FF2B5EF4-FFF2-40B4-BE49-F238E27FC236}">
                <a16:creationId xmlns:a16="http://schemas.microsoft.com/office/drawing/2014/main" id="{68B07F18-4321-42F2-9337-91EBD528B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541" y="636678"/>
            <a:ext cx="2596896" cy="3601835"/>
          </a:xfrm>
          <a:prstGeom prst="round1Rect">
            <a:avLst>
              <a:gd name="adj" fmla="val 9975"/>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May be an image of 7 people">
            <a:extLst>
              <a:ext uri="{FF2B5EF4-FFF2-40B4-BE49-F238E27FC236}">
                <a16:creationId xmlns:a16="http://schemas.microsoft.com/office/drawing/2014/main" id="{420AB9AE-A70B-92C9-2BD8-E0D939E9CAC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91639" y="1366104"/>
            <a:ext cx="2139696" cy="2139696"/>
          </a:xfrm>
          <a:prstGeom prst="rect">
            <a:avLst/>
          </a:prstGeom>
          <a:noFill/>
          <a:extLst>
            <a:ext uri="{909E8E84-426E-40DD-AFC4-6F175D3DCCD1}">
              <a14:hiddenFill xmlns:a14="http://schemas.microsoft.com/office/drawing/2010/main">
                <a:solidFill>
                  <a:srgbClr val="FFFFFF"/>
                </a:solidFill>
              </a14:hiddenFill>
            </a:ext>
          </a:extLst>
        </p:spPr>
      </p:pic>
      <p:sp>
        <p:nvSpPr>
          <p:cNvPr id="5204" name="Round Diagonal Corner Rectangle 33">
            <a:extLst>
              <a:ext uri="{FF2B5EF4-FFF2-40B4-BE49-F238E27FC236}">
                <a16:creationId xmlns:a16="http://schemas.microsoft.com/office/drawing/2014/main" id="{480D82B0-252F-4F7B-A67B-CD891C334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6954" y="636678"/>
            <a:ext cx="2599900" cy="3598548"/>
          </a:xfrm>
          <a:prstGeom prst="round2DiagRect">
            <a:avLst>
              <a:gd name="adj1" fmla="val 0"/>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May be an image of 7 people">
            <a:extLst>
              <a:ext uri="{FF2B5EF4-FFF2-40B4-BE49-F238E27FC236}">
                <a16:creationId xmlns:a16="http://schemas.microsoft.com/office/drawing/2014/main" id="{7EB3F980-38F0-DE3B-5F8E-BD36503C889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657056" y="1366104"/>
            <a:ext cx="2139696" cy="2139696"/>
          </a:xfrm>
          <a:prstGeom prst="rect">
            <a:avLst/>
          </a:prstGeom>
          <a:noFill/>
          <a:extLst>
            <a:ext uri="{909E8E84-426E-40DD-AFC4-6F175D3DCCD1}">
              <a14:hiddenFill xmlns:a14="http://schemas.microsoft.com/office/drawing/2010/main">
                <a:solidFill>
                  <a:srgbClr val="FFFFFF"/>
                </a:solidFill>
              </a14:hiddenFill>
            </a:ext>
          </a:extLst>
        </p:spPr>
      </p:pic>
      <p:sp>
        <p:nvSpPr>
          <p:cNvPr id="5206" name="Round Diagonal Corner Rectangle 18">
            <a:extLst>
              <a:ext uri="{FF2B5EF4-FFF2-40B4-BE49-F238E27FC236}">
                <a16:creationId xmlns:a16="http://schemas.microsoft.com/office/drawing/2014/main" id="{3237AA0E-F480-438E-909E-A65384BDB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2371" y="636678"/>
            <a:ext cx="2599900" cy="3598548"/>
          </a:xfrm>
          <a:prstGeom prst="round2DiagRect">
            <a:avLst>
              <a:gd name="adj1" fmla="val 0"/>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0" name="Picture 10" descr="May be an image of souvlakia">
            <a:extLst>
              <a:ext uri="{FF2B5EF4-FFF2-40B4-BE49-F238E27FC236}">
                <a16:creationId xmlns:a16="http://schemas.microsoft.com/office/drawing/2014/main" id="{0A72D2A3-B3D4-2A0C-56C6-01CBA87BB4F5}"/>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422473" y="1366104"/>
            <a:ext cx="2139696" cy="2139696"/>
          </a:xfrm>
          <a:prstGeom prst="rect">
            <a:avLst/>
          </a:prstGeom>
          <a:noFill/>
          <a:extLst>
            <a:ext uri="{909E8E84-426E-40DD-AFC4-6F175D3DCCD1}">
              <a14:hiddenFill xmlns:a14="http://schemas.microsoft.com/office/drawing/2010/main">
                <a:solidFill>
                  <a:srgbClr val="FFFFFF"/>
                </a:solidFill>
              </a14:hiddenFill>
            </a:ext>
          </a:extLst>
        </p:spPr>
      </p:pic>
      <p:sp>
        <p:nvSpPr>
          <p:cNvPr id="5208" name="Round Single Corner Rectangle 22">
            <a:extLst>
              <a:ext uri="{FF2B5EF4-FFF2-40B4-BE49-F238E27FC236}">
                <a16:creationId xmlns:a16="http://schemas.microsoft.com/office/drawing/2014/main" id="{484965AA-04F7-41DE-9C80-2CBA72061C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957788" y="636678"/>
            <a:ext cx="2596896" cy="3601835"/>
          </a:xfrm>
          <a:prstGeom prst="round1Rect">
            <a:avLst>
              <a:gd name="adj" fmla="val 9975"/>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128" name="Picture 8" descr="May be an image of 4 people, people golfing and people skeet shooting">
            <a:extLst>
              <a:ext uri="{FF2B5EF4-FFF2-40B4-BE49-F238E27FC236}">
                <a16:creationId xmlns:a16="http://schemas.microsoft.com/office/drawing/2014/main" id="{4959063B-3791-358F-0BFA-A87214DAB8BE}"/>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186388" y="1366104"/>
            <a:ext cx="2139696" cy="2139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7608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ay be an image of 2 people">
            <a:extLst>
              <a:ext uri="{FF2B5EF4-FFF2-40B4-BE49-F238E27FC236}">
                <a16:creationId xmlns:a16="http://schemas.microsoft.com/office/drawing/2014/main" id="{E9B4F64F-39CA-0DD7-BFA3-718DFAF643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4355" y="1314450"/>
            <a:ext cx="196215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May be an image of 2 people, people studying and text">
            <a:extLst>
              <a:ext uri="{FF2B5EF4-FFF2-40B4-BE49-F238E27FC236}">
                <a16:creationId xmlns:a16="http://schemas.microsoft.com/office/drawing/2014/main" id="{8B70E67F-4FE1-0285-920C-2C815A9D2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258" y="3562250"/>
            <a:ext cx="196215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May be an image of 11 people">
            <a:extLst>
              <a:ext uri="{FF2B5EF4-FFF2-40B4-BE49-F238E27FC236}">
                <a16:creationId xmlns:a16="http://schemas.microsoft.com/office/drawing/2014/main" id="{4CDC2E3A-FFDA-01F1-DFC3-91BEE82B8D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2617" y="1314450"/>
            <a:ext cx="196215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May be an image of 1 person, studying, table and crowd">
            <a:extLst>
              <a:ext uri="{FF2B5EF4-FFF2-40B4-BE49-F238E27FC236}">
                <a16:creationId xmlns:a16="http://schemas.microsoft.com/office/drawing/2014/main" id="{40E3F7CA-3DB3-908F-BA67-FB847E87F1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4355" y="3581400"/>
            <a:ext cx="196215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May be an image of 2 people, hand drill, skateboard and text">
            <a:extLst>
              <a:ext uri="{FF2B5EF4-FFF2-40B4-BE49-F238E27FC236}">
                <a16:creationId xmlns:a16="http://schemas.microsoft.com/office/drawing/2014/main" id="{1B62DA96-2767-17EB-DD70-C6E5BD524A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5845" y="3581400"/>
            <a:ext cx="196215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May be an image of 13 people and crowd">
            <a:extLst>
              <a:ext uri="{FF2B5EF4-FFF2-40B4-BE49-F238E27FC236}">
                <a16:creationId xmlns:a16="http://schemas.microsoft.com/office/drawing/2014/main" id="{480A3108-26E9-CD76-724D-830704F367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2296" y="3581400"/>
            <a:ext cx="196215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May be an image of 4 people">
            <a:extLst>
              <a:ext uri="{FF2B5EF4-FFF2-40B4-BE49-F238E27FC236}">
                <a16:creationId xmlns:a16="http://schemas.microsoft.com/office/drawing/2014/main" id="{F73A1BCD-AF0D-DF44-2236-E041399B4A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2296" y="1314450"/>
            <a:ext cx="196215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May be an image of 5 people">
            <a:extLst>
              <a:ext uri="{FF2B5EF4-FFF2-40B4-BE49-F238E27FC236}">
                <a16:creationId xmlns:a16="http://schemas.microsoft.com/office/drawing/2014/main" id="{16AEDED9-61F9-57E7-9C63-9331F64A05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7604" y="1352550"/>
            <a:ext cx="1962150" cy="19621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5CE925-2A5E-3CDA-B084-493C3497D546}"/>
              </a:ext>
            </a:extLst>
          </p:cNvPr>
          <p:cNvSpPr txBox="1"/>
          <p:nvPr/>
        </p:nvSpPr>
        <p:spPr>
          <a:xfrm>
            <a:off x="1617233" y="-173188"/>
            <a:ext cx="8957534" cy="1182838"/>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700" b="1" cap="all" dirty="0">
                <a:effectLst>
                  <a:outerShdw blurRad="177800" dist="38100" dir="2700000" algn="tl">
                    <a:srgbClr val="000000">
                      <a:alpha val="24000"/>
                    </a:srgbClr>
                  </a:outerShdw>
                </a:effectLst>
                <a:latin typeface="+mj-lt"/>
                <a:ea typeface="+mj-ea"/>
                <a:cs typeface="+mj-cs"/>
              </a:rPr>
              <a:t>Lived Experience Symposium 2024</a:t>
            </a:r>
          </a:p>
        </p:txBody>
      </p:sp>
    </p:spTree>
    <p:extLst>
      <p:ext uri="{BB962C8B-B14F-4D97-AF65-F5344CB8AC3E}">
        <p14:creationId xmlns:p14="http://schemas.microsoft.com/office/powerpoint/2010/main" val="9276517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82000"/>
                <a:satMod val="150000"/>
                <a:lumMod val="160000"/>
              </a:schemeClr>
            </a:duotone>
          </a:blip>
          <a:stretch/>
        </a:blipFill>
        <a:effectLst/>
      </p:bgPr>
    </p:bg>
    <p:spTree>
      <p:nvGrpSpPr>
        <p:cNvPr id="1" name=""/>
        <p:cNvGrpSpPr/>
        <p:nvPr/>
      </p:nvGrpSpPr>
      <p:grpSpPr>
        <a:xfrm>
          <a:off x="0" y="0"/>
          <a:ext cx="0" cy="0"/>
          <a:chOff x="0" y="0"/>
          <a:chExt cx="0" cy="0"/>
        </a:xfrm>
      </p:grpSpPr>
      <p:pic>
        <p:nvPicPr>
          <p:cNvPr id="4114" name="Picture 2">
            <a:extLst>
              <a:ext uri="{FF2B5EF4-FFF2-40B4-BE49-F238E27FC236}">
                <a16:creationId xmlns:a16="http://schemas.microsoft.com/office/drawing/2014/main" id="{1EE0BFA1-2290-4C16-9F6B-1B1FD1E55B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4116" name="Group 4115">
            <a:extLst>
              <a:ext uri="{FF2B5EF4-FFF2-40B4-BE49-F238E27FC236}">
                <a16:creationId xmlns:a16="http://schemas.microsoft.com/office/drawing/2014/main" id="{84D07CC8-C433-4496-9460-39F5D7C6DA1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4117" name="Rectangle 5">
              <a:extLst>
                <a:ext uri="{FF2B5EF4-FFF2-40B4-BE49-F238E27FC236}">
                  <a16:creationId xmlns:a16="http://schemas.microsoft.com/office/drawing/2014/main" id="{C8282C39-6FB1-460D-8DB5-5E1A92500C5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NZ"/>
            </a:p>
          </p:txBody>
        </p:sp>
        <p:sp>
          <p:nvSpPr>
            <p:cNvPr id="4118" name="Freeform 6">
              <a:extLst>
                <a:ext uri="{FF2B5EF4-FFF2-40B4-BE49-F238E27FC236}">
                  <a16:creationId xmlns:a16="http://schemas.microsoft.com/office/drawing/2014/main" id="{3F87CF16-D57C-4176-8F78-9C826CF107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19" name="Freeform 7">
              <a:extLst>
                <a:ext uri="{FF2B5EF4-FFF2-40B4-BE49-F238E27FC236}">
                  <a16:creationId xmlns:a16="http://schemas.microsoft.com/office/drawing/2014/main" id="{9377FB95-FFBD-4479-88F4-71E4706197E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20" name="Rectangle 8">
              <a:extLst>
                <a:ext uri="{FF2B5EF4-FFF2-40B4-BE49-F238E27FC236}">
                  <a16:creationId xmlns:a16="http://schemas.microsoft.com/office/drawing/2014/main" id="{7364C8A4-52A3-4AF4-9BFD-FE80FCEC930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NZ"/>
            </a:p>
          </p:txBody>
        </p:sp>
        <p:sp>
          <p:nvSpPr>
            <p:cNvPr id="4121" name="Freeform 9">
              <a:extLst>
                <a:ext uri="{FF2B5EF4-FFF2-40B4-BE49-F238E27FC236}">
                  <a16:creationId xmlns:a16="http://schemas.microsoft.com/office/drawing/2014/main" id="{A9AB89EA-045A-4995-BA69-719736AAA6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22" name="Freeform 10">
              <a:extLst>
                <a:ext uri="{FF2B5EF4-FFF2-40B4-BE49-F238E27FC236}">
                  <a16:creationId xmlns:a16="http://schemas.microsoft.com/office/drawing/2014/main" id="{0D8E82BB-6223-44C1-B55E-FC7AEDEF1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23" name="Freeform 11">
              <a:extLst>
                <a:ext uri="{FF2B5EF4-FFF2-40B4-BE49-F238E27FC236}">
                  <a16:creationId xmlns:a16="http://schemas.microsoft.com/office/drawing/2014/main" id="{8A280D13-8E5C-4EF0-BE10-F76DB75D82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24" name="Freeform 12">
              <a:extLst>
                <a:ext uri="{FF2B5EF4-FFF2-40B4-BE49-F238E27FC236}">
                  <a16:creationId xmlns:a16="http://schemas.microsoft.com/office/drawing/2014/main" id="{BAF221C3-1ADF-444E-8492-5B755AA830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25" name="Freeform 13">
              <a:extLst>
                <a:ext uri="{FF2B5EF4-FFF2-40B4-BE49-F238E27FC236}">
                  <a16:creationId xmlns:a16="http://schemas.microsoft.com/office/drawing/2014/main" id="{D42D3F88-C92B-4CCD-862F-9130514E52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26" name="Freeform 14">
              <a:extLst>
                <a:ext uri="{FF2B5EF4-FFF2-40B4-BE49-F238E27FC236}">
                  <a16:creationId xmlns:a16="http://schemas.microsoft.com/office/drawing/2014/main" id="{2C4B8D8B-3B3D-4CA5-AD7F-A852622DF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27" name="Freeform 15">
              <a:extLst>
                <a:ext uri="{FF2B5EF4-FFF2-40B4-BE49-F238E27FC236}">
                  <a16:creationId xmlns:a16="http://schemas.microsoft.com/office/drawing/2014/main" id="{AACBFBEB-4952-4C5B-9CA2-2C3B808410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28" name="Freeform 16">
              <a:extLst>
                <a:ext uri="{FF2B5EF4-FFF2-40B4-BE49-F238E27FC236}">
                  <a16:creationId xmlns:a16="http://schemas.microsoft.com/office/drawing/2014/main" id="{5BC050C9-1C1F-40D8-A1E9-998B29DB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29" name="Freeform 17">
              <a:extLst>
                <a:ext uri="{FF2B5EF4-FFF2-40B4-BE49-F238E27FC236}">
                  <a16:creationId xmlns:a16="http://schemas.microsoft.com/office/drawing/2014/main" id="{22E78151-6825-479C-AC3E-B6070EBBCE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30" name="Freeform 18">
              <a:extLst>
                <a:ext uri="{FF2B5EF4-FFF2-40B4-BE49-F238E27FC236}">
                  <a16:creationId xmlns:a16="http://schemas.microsoft.com/office/drawing/2014/main" id="{2C3DE7D8-3163-40BD-BD20-00C0DC2722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31" name="Freeform 19">
              <a:extLst>
                <a:ext uri="{FF2B5EF4-FFF2-40B4-BE49-F238E27FC236}">
                  <a16:creationId xmlns:a16="http://schemas.microsoft.com/office/drawing/2014/main" id="{AA5359CE-F105-45D4-84AE-6E3648CCB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32" name="Freeform 20">
              <a:extLst>
                <a:ext uri="{FF2B5EF4-FFF2-40B4-BE49-F238E27FC236}">
                  <a16:creationId xmlns:a16="http://schemas.microsoft.com/office/drawing/2014/main" id="{D2EFB728-7797-42CE-AC8A-72C1B1D819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33" name="Freeform 21">
              <a:extLst>
                <a:ext uri="{FF2B5EF4-FFF2-40B4-BE49-F238E27FC236}">
                  <a16:creationId xmlns:a16="http://schemas.microsoft.com/office/drawing/2014/main" id="{22844459-4C89-4DCF-9AE4-4B53750EBDB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34" name="Freeform 22">
              <a:extLst>
                <a:ext uri="{FF2B5EF4-FFF2-40B4-BE49-F238E27FC236}">
                  <a16:creationId xmlns:a16="http://schemas.microsoft.com/office/drawing/2014/main" id="{03C46F88-9872-4494-8349-61F7E323B2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35" name="Freeform 23">
              <a:extLst>
                <a:ext uri="{FF2B5EF4-FFF2-40B4-BE49-F238E27FC236}">
                  <a16:creationId xmlns:a16="http://schemas.microsoft.com/office/drawing/2014/main" id="{38A35823-8A64-4AC0-903B-40681CE1DB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36" name="Freeform 24">
              <a:extLst>
                <a:ext uri="{FF2B5EF4-FFF2-40B4-BE49-F238E27FC236}">
                  <a16:creationId xmlns:a16="http://schemas.microsoft.com/office/drawing/2014/main" id="{486C87D5-DD34-4B2D-8D04-CF4187F4063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37" name="Freeform 25">
              <a:extLst>
                <a:ext uri="{FF2B5EF4-FFF2-40B4-BE49-F238E27FC236}">
                  <a16:creationId xmlns:a16="http://schemas.microsoft.com/office/drawing/2014/main" id="{DC020381-01AF-4A6E-B733-19CC937FE6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38" name="Freeform 26">
              <a:extLst>
                <a:ext uri="{FF2B5EF4-FFF2-40B4-BE49-F238E27FC236}">
                  <a16:creationId xmlns:a16="http://schemas.microsoft.com/office/drawing/2014/main" id="{0433F661-6EA6-445F-88FB-783F25DEE8B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39" name="Freeform 27">
              <a:extLst>
                <a:ext uri="{FF2B5EF4-FFF2-40B4-BE49-F238E27FC236}">
                  <a16:creationId xmlns:a16="http://schemas.microsoft.com/office/drawing/2014/main" id="{A9AF2B90-17C4-4790-B546-4CA0C6C5C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40" name="Freeform 28">
              <a:extLst>
                <a:ext uri="{FF2B5EF4-FFF2-40B4-BE49-F238E27FC236}">
                  <a16:creationId xmlns:a16="http://schemas.microsoft.com/office/drawing/2014/main" id="{C4FFCAB8-6737-48F1-81EE-104CC455AB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41" name="Freeform 29">
              <a:extLst>
                <a:ext uri="{FF2B5EF4-FFF2-40B4-BE49-F238E27FC236}">
                  <a16:creationId xmlns:a16="http://schemas.microsoft.com/office/drawing/2014/main" id="{4F62504B-8BED-4092-BEE3-EB0F41C44D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42" name="Freeform 30">
              <a:extLst>
                <a:ext uri="{FF2B5EF4-FFF2-40B4-BE49-F238E27FC236}">
                  <a16:creationId xmlns:a16="http://schemas.microsoft.com/office/drawing/2014/main" id="{508385FE-CD55-432B-B7CE-2758666A096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43" name="Freeform 31">
              <a:extLst>
                <a:ext uri="{FF2B5EF4-FFF2-40B4-BE49-F238E27FC236}">
                  <a16:creationId xmlns:a16="http://schemas.microsoft.com/office/drawing/2014/main" id="{31B43459-6674-4089-9293-12446B1868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44" name="Freeform 32">
              <a:extLst>
                <a:ext uri="{FF2B5EF4-FFF2-40B4-BE49-F238E27FC236}">
                  <a16:creationId xmlns:a16="http://schemas.microsoft.com/office/drawing/2014/main" id="{B0B9DC5C-0084-4F5B-A9E2-673999DA4F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45" name="Rectangle 33">
              <a:extLst>
                <a:ext uri="{FF2B5EF4-FFF2-40B4-BE49-F238E27FC236}">
                  <a16:creationId xmlns:a16="http://schemas.microsoft.com/office/drawing/2014/main" id="{2F37C5E3-88ED-4A04-B9D3-7DE393B54A1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NZ"/>
            </a:p>
          </p:txBody>
        </p:sp>
        <p:sp>
          <p:nvSpPr>
            <p:cNvPr id="4146" name="Freeform 34">
              <a:extLst>
                <a:ext uri="{FF2B5EF4-FFF2-40B4-BE49-F238E27FC236}">
                  <a16:creationId xmlns:a16="http://schemas.microsoft.com/office/drawing/2014/main" id="{A2006F50-5145-4EAB-AC7F-B7E59319E37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47" name="Freeform 35">
              <a:extLst>
                <a:ext uri="{FF2B5EF4-FFF2-40B4-BE49-F238E27FC236}">
                  <a16:creationId xmlns:a16="http://schemas.microsoft.com/office/drawing/2014/main" id="{E491FB65-BF19-4F65-825D-2D10DDDBD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48" name="Freeform 36">
              <a:extLst>
                <a:ext uri="{FF2B5EF4-FFF2-40B4-BE49-F238E27FC236}">
                  <a16:creationId xmlns:a16="http://schemas.microsoft.com/office/drawing/2014/main" id="{4FF3161D-9BAA-418E-AFBA-716BAFD8F8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49" name="Freeform 37">
              <a:extLst>
                <a:ext uri="{FF2B5EF4-FFF2-40B4-BE49-F238E27FC236}">
                  <a16:creationId xmlns:a16="http://schemas.microsoft.com/office/drawing/2014/main" id="{03C492A2-D06B-4C05-BBCE-888B6A25AE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50" name="Freeform 38">
              <a:extLst>
                <a:ext uri="{FF2B5EF4-FFF2-40B4-BE49-F238E27FC236}">
                  <a16:creationId xmlns:a16="http://schemas.microsoft.com/office/drawing/2014/main" id="{F0915991-F2E2-44B1-8170-EE76425FC2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51" name="Freeform 39">
              <a:extLst>
                <a:ext uri="{FF2B5EF4-FFF2-40B4-BE49-F238E27FC236}">
                  <a16:creationId xmlns:a16="http://schemas.microsoft.com/office/drawing/2014/main" id="{D920E721-948D-4E17-BFC8-9DBAF55CB6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52" name="Freeform 40">
              <a:extLst>
                <a:ext uri="{FF2B5EF4-FFF2-40B4-BE49-F238E27FC236}">
                  <a16:creationId xmlns:a16="http://schemas.microsoft.com/office/drawing/2014/main" id="{FAC18F16-F0A8-4DE1-97B6-6A3950639A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53" name="Freeform 41">
              <a:extLst>
                <a:ext uri="{FF2B5EF4-FFF2-40B4-BE49-F238E27FC236}">
                  <a16:creationId xmlns:a16="http://schemas.microsoft.com/office/drawing/2014/main" id="{C4347E09-8305-4CC1-A4B3-F3E1D7CD9F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54" name="Freeform 42">
              <a:extLst>
                <a:ext uri="{FF2B5EF4-FFF2-40B4-BE49-F238E27FC236}">
                  <a16:creationId xmlns:a16="http://schemas.microsoft.com/office/drawing/2014/main" id="{329FE4EB-A580-40D9-8F5E-24141701A48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55" name="Freeform 43">
              <a:extLst>
                <a:ext uri="{FF2B5EF4-FFF2-40B4-BE49-F238E27FC236}">
                  <a16:creationId xmlns:a16="http://schemas.microsoft.com/office/drawing/2014/main" id="{7F034DE1-86C6-4AAD-968C-020D5AF4CA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56" name="Freeform 44">
              <a:extLst>
                <a:ext uri="{FF2B5EF4-FFF2-40B4-BE49-F238E27FC236}">
                  <a16:creationId xmlns:a16="http://schemas.microsoft.com/office/drawing/2014/main" id="{768BF2A8-492C-4D6B-BACB-16ED31413B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57" name="Rectangle 45">
              <a:extLst>
                <a:ext uri="{FF2B5EF4-FFF2-40B4-BE49-F238E27FC236}">
                  <a16:creationId xmlns:a16="http://schemas.microsoft.com/office/drawing/2014/main" id="{DC35DFAA-CEA0-4227-AB25-BB78630CF41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NZ"/>
            </a:p>
          </p:txBody>
        </p:sp>
        <p:sp>
          <p:nvSpPr>
            <p:cNvPr id="4158" name="Freeform 46">
              <a:extLst>
                <a:ext uri="{FF2B5EF4-FFF2-40B4-BE49-F238E27FC236}">
                  <a16:creationId xmlns:a16="http://schemas.microsoft.com/office/drawing/2014/main" id="{50762796-DFE2-47AF-9D94-FFA5B9114C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59" name="Freeform 47">
              <a:extLst>
                <a:ext uri="{FF2B5EF4-FFF2-40B4-BE49-F238E27FC236}">
                  <a16:creationId xmlns:a16="http://schemas.microsoft.com/office/drawing/2014/main" id="{FDBC46CC-6AAD-4338-819E-7B5FB613B0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60" name="Freeform 48">
              <a:extLst>
                <a:ext uri="{FF2B5EF4-FFF2-40B4-BE49-F238E27FC236}">
                  <a16:creationId xmlns:a16="http://schemas.microsoft.com/office/drawing/2014/main" id="{BEEDC29C-142C-4E53-9C10-B0E75804FE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61" name="Freeform 49">
              <a:extLst>
                <a:ext uri="{FF2B5EF4-FFF2-40B4-BE49-F238E27FC236}">
                  <a16:creationId xmlns:a16="http://schemas.microsoft.com/office/drawing/2014/main" id="{1BE5A832-A4E9-4B9A-AB8C-02CBDF8E520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62" name="Freeform 50">
              <a:extLst>
                <a:ext uri="{FF2B5EF4-FFF2-40B4-BE49-F238E27FC236}">
                  <a16:creationId xmlns:a16="http://schemas.microsoft.com/office/drawing/2014/main" id="{9E9B3B7F-02A4-4035-9355-C9110CE5DB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63" name="Freeform 51">
              <a:extLst>
                <a:ext uri="{FF2B5EF4-FFF2-40B4-BE49-F238E27FC236}">
                  <a16:creationId xmlns:a16="http://schemas.microsoft.com/office/drawing/2014/main" id="{5179D365-4E4B-4A01-85B9-871877801C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64" name="Freeform 52">
              <a:extLst>
                <a:ext uri="{FF2B5EF4-FFF2-40B4-BE49-F238E27FC236}">
                  <a16:creationId xmlns:a16="http://schemas.microsoft.com/office/drawing/2014/main" id="{D24456A1-9A2F-4E03-A047-BD0D3C96E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65" name="Freeform 53">
              <a:extLst>
                <a:ext uri="{FF2B5EF4-FFF2-40B4-BE49-F238E27FC236}">
                  <a16:creationId xmlns:a16="http://schemas.microsoft.com/office/drawing/2014/main" id="{138DF422-E2F8-42C2-9AEE-BB4518DD2B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66" name="Freeform 54">
              <a:extLst>
                <a:ext uri="{FF2B5EF4-FFF2-40B4-BE49-F238E27FC236}">
                  <a16:creationId xmlns:a16="http://schemas.microsoft.com/office/drawing/2014/main" id="{B4F9BF8A-24A6-4A8D-9472-631B772204D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67" name="Freeform 55">
              <a:extLst>
                <a:ext uri="{FF2B5EF4-FFF2-40B4-BE49-F238E27FC236}">
                  <a16:creationId xmlns:a16="http://schemas.microsoft.com/office/drawing/2014/main" id="{1D28632D-CB39-44F2-85BE-7FE94E2BD7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68" name="Freeform 56">
              <a:extLst>
                <a:ext uri="{FF2B5EF4-FFF2-40B4-BE49-F238E27FC236}">
                  <a16:creationId xmlns:a16="http://schemas.microsoft.com/office/drawing/2014/main" id="{DFED5C30-2501-4FC5-AAA0-C88FEA8A70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69" name="Freeform 57">
              <a:extLst>
                <a:ext uri="{FF2B5EF4-FFF2-40B4-BE49-F238E27FC236}">
                  <a16:creationId xmlns:a16="http://schemas.microsoft.com/office/drawing/2014/main" id="{17B18A6C-B0BC-4503-BF1A-56E79DD3D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sp>
          <p:nvSpPr>
            <p:cNvPr id="4170" name="Freeform 58">
              <a:extLst>
                <a:ext uri="{FF2B5EF4-FFF2-40B4-BE49-F238E27FC236}">
                  <a16:creationId xmlns:a16="http://schemas.microsoft.com/office/drawing/2014/main" id="{FAA7FACF-EBB7-48E1-AD4D-2C34A40E271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NZ"/>
            </a:p>
          </p:txBody>
        </p:sp>
      </p:grpSp>
      <p:sp>
        <p:nvSpPr>
          <p:cNvPr id="2" name="TextBox 1">
            <a:extLst>
              <a:ext uri="{FF2B5EF4-FFF2-40B4-BE49-F238E27FC236}">
                <a16:creationId xmlns:a16="http://schemas.microsoft.com/office/drawing/2014/main" id="{91728688-01CC-A677-30EB-094F88AF0D06}"/>
              </a:ext>
            </a:extLst>
          </p:cNvPr>
          <p:cNvSpPr txBox="1"/>
          <p:nvPr/>
        </p:nvSpPr>
        <p:spPr>
          <a:xfrm>
            <a:off x="1617233" y="4539573"/>
            <a:ext cx="8957534" cy="1182838"/>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700" b="1" cap="all" dirty="0">
                <a:effectLst>
                  <a:outerShdw blurRad="177800" dist="38100" dir="2700000" algn="tl">
                    <a:srgbClr val="000000">
                      <a:alpha val="24000"/>
                    </a:srgbClr>
                  </a:outerShdw>
                </a:effectLst>
                <a:latin typeface="+mj-lt"/>
                <a:ea typeface="+mj-ea"/>
                <a:cs typeface="+mj-cs"/>
              </a:rPr>
              <a:t>Networking &amp; Collaboration </a:t>
            </a:r>
          </a:p>
        </p:txBody>
      </p:sp>
      <p:sp>
        <p:nvSpPr>
          <p:cNvPr id="4172" name="Round Diagonal Corner Rectangle 6">
            <a:extLst>
              <a:ext uri="{FF2B5EF4-FFF2-40B4-BE49-F238E27FC236}">
                <a16:creationId xmlns:a16="http://schemas.microsoft.com/office/drawing/2014/main" id="{732B3416-D57A-43E8-BF10-589582C49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74" y="639965"/>
            <a:ext cx="10879991" cy="3598548"/>
          </a:xfrm>
          <a:prstGeom prst="round2DiagRect">
            <a:avLst>
              <a:gd name="adj1" fmla="val 9529"/>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No photo description available.">
            <a:extLst>
              <a:ext uri="{FF2B5EF4-FFF2-40B4-BE49-F238E27FC236}">
                <a16:creationId xmlns:a16="http://schemas.microsoft.com/office/drawing/2014/main" id="{7E9CB79D-3889-9625-DE77-91C52F232B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67"/>
          <a:stretch/>
        </p:blipFill>
        <p:spPr bwMode="auto">
          <a:xfrm>
            <a:off x="987014" y="951493"/>
            <a:ext cx="3310219" cy="297549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o photo description available.">
            <a:extLst>
              <a:ext uri="{FF2B5EF4-FFF2-40B4-BE49-F238E27FC236}">
                <a16:creationId xmlns:a16="http://schemas.microsoft.com/office/drawing/2014/main" id="{57E107B0-70EF-E746-B2FD-495B66819C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 b="10368"/>
          <a:stretch/>
        </p:blipFill>
        <p:spPr bwMode="auto">
          <a:xfrm>
            <a:off x="4449025" y="951493"/>
            <a:ext cx="3319744" cy="297549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No photo description available.">
            <a:extLst>
              <a:ext uri="{FF2B5EF4-FFF2-40B4-BE49-F238E27FC236}">
                <a16:creationId xmlns:a16="http://schemas.microsoft.com/office/drawing/2014/main" id="{33FD770F-A3C9-9674-A251-A8A15C0B2F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2" b="10368"/>
          <a:stretch/>
        </p:blipFill>
        <p:spPr bwMode="auto">
          <a:xfrm>
            <a:off x="7920560" y="951493"/>
            <a:ext cx="3319744" cy="2975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2101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82000"/>
                <a:satMod val="150000"/>
                <a:lumMod val="160000"/>
              </a:schemeClr>
            </a:duotone>
          </a:blip>
          <a:stretch/>
        </a:blipFill>
        <a:effectLst/>
      </p:bgPr>
    </p:bg>
    <p:spTree>
      <p:nvGrpSpPr>
        <p:cNvPr id="1" name=""/>
        <p:cNvGrpSpPr/>
        <p:nvPr/>
      </p:nvGrpSpPr>
      <p:grpSpPr>
        <a:xfrm>
          <a:off x="0" y="0"/>
          <a:ext cx="0" cy="0"/>
          <a:chOff x="0" y="0"/>
          <a:chExt cx="0" cy="0"/>
        </a:xfrm>
      </p:grpSpPr>
      <p:pic>
        <p:nvPicPr>
          <p:cNvPr id="71" name="Picture 2">
            <a:extLst>
              <a:ext uri="{FF2B5EF4-FFF2-40B4-BE49-F238E27FC236}">
                <a16:creationId xmlns:a16="http://schemas.microsoft.com/office/drawing/2014/main" id="{33D44672-E0E3-4674-950D-BD508BE453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73" name="Group 72">
            <a:extLst>
              <a:ext uri="{FF2B5EF4-FFF2-40B4-BE49-F238E27FC236}">
                <a16:creationId xmlns:a16="http://schemas.microsoft.com/office/drawing/2014/main" id="{C320E816-B393-45A7-B72E-0E7957C1F57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74" name="Rectangle 5">
              <a:extLst>
                <a:ext uri="{FF2B5EF4-FFF2-40B4-BE49-F238E27FC236}">
                  <a16:creationId xmlns:a16="http://schemas.microsoft.com/office/drawing/2014/main" id="{FA8BF52E-F01E-4F10-AD3E-209E6561106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NZ"/>
            </a:p>
          </p:txBody>
        </p:sp>
        <p:sp>
          <p:nvSpPr>
            <p:cNvPr id="75" name="Freeform 6">
              <a:extLst>
                <a:ext uri="{FF2B5EF4-FFF2-40B4-BE49-F238E27FC236}">
                  <a16:creationId xmlns:a16="http://schemas.microsoft.com/office/drawing/2014/main" id="{5CCD0569-C62E-48FB-A8BB-6BC8387F18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76" name="Freeform 7">
              <a:extLst>
                <a:ext uri="{FF2B5EF4-FFF2-40B4-BE49-F238E27FC236}">
                  <a16:creationId xmlns:a16="http://schemas.microsoft.com/office/drawing/2014/main" id="{174BD00C-33C4-4671-B4FE-160539C7CC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77" name="Rectangle 8">
              <a:extLst>
                <a:ext uri="{FF2B5EF4-FFF2-40B4-BE49-F238E27FC236}">
                  <a16:creationId xmlns:a16="http://schemas.microsoft.com/office/drawing/2014/main" id="{FBA088E6-2B20-422C-B1A4-FC1D5C83BD4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NZ"/>
            </a:p>
          </p:txBody>
        </p:sp>
        <p:sp>
          <p:nvSpPr>
            <p:cNvPr id="78" name="Freeform 9">
              <a:extLst>
                <a:ext uri="{FF2B5EF4-FFF2-40B4-BE49-F238E27FC236}">
                  <a16:creationId xmlns:a16="http://schemas.microsoft.com/office/drawing/2014/main" id="{59E0759F-8BBC-4BFB-BFC8-88089196BA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79" name="Freeform 10">
              <a:extLst>
                <a:ext uri="{FF2B5EF4-FFF2-40B4-BE49-F238E27FC236}">
                  <a16:creationId xmlns:a16="http://schemas.microsoft.com/office/drawing/2014/main" id="{841556E7-C3FA-4293-BC40-79A114184E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80" name="Freeform 11">
              <a:extLst>
                <a:ext uri="{FF2B5EF4-FFF2-40B4-BE49-F238E27FC236}">
                  <a16:creationId xmlns:a16="http://schemas.microsoft.com/office/drawing/2014/main" id="{5776AD70-B265-4282-9F6D-A6FF2968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81" name="Freeform 12">
              <a:extLst>
                <a:ext uri="{FF2B5EF4-FFF2-40B4-BE49-F238E27FC236}">
                  <a16:creationId xmlns:a16="http://schemas.microsoft.com/office/drawing/2014/main" id="{8B4764B4-C673-4421-9691-45A236FA5A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82" name="Freeform 13">
              <a:extLst>
                <a:ext uri="{FF2B5EF4-FFF2-40B4-BE49-F238E27FC236}">
                  <a16:creationId xmlns:a16="http://schemas.microsoft.com/office/drawing/2014/main" id="{820C4B27-9DCA-4BE7-8DA2-F0CEDA297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83" name="Freeform 14">
              <a:extLst>
                <a:ext uri="{FF2B5EF4-FFF2-40B4-BE49-F238E27FC236}">
                  <a16:creationId xmlns:a16="http://schemas.microsoft.com/office/drawing/2014/main" id="{10228B76-9508-4406-9511-086A595AA4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84" name="Freeform 15">
              <a:extLst>
                <a:ext uri="{FF2B5EF4-FFF2-40B4-BE49-F238E27FC236}">
                  <a16:creationId xmlns:a16="http://schemas.microsoft.com/office/drawing/2014/main" id="{CB09C001-F04E-43E0-B05A-ED31B2EA1B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85" name="Freeform 16">
              <a:extLst>
                <a:ext uri="{FF2B5EF4-FFF2-40B4-BE49-F238E27FC236}">
                  <a16:creationId xmlns:a16="http://schemas.microsoft.com/office/drawing/2014/main" id="{015DC477-AE9B-4344-B43E-7C294BEA8C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86" name="Freeform 17">
              <a:extLst>
                <a:ext uri="{FF2B5EF4-FFF2-40B4-BE49-F238E27FC236}">
                  <a16:creationId xmlns:a16="http://schemas.microsoft.com/office/drawing/2014/main" id="{230F46F5-5693-4D4E-BE6D-B4721D6365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87" name="Freeform 18">
              <a:extLst>
                <a:ext uri="{FF2B5EF4-FFF2-40B4-BE49-F238E27FC236}">
                  <a16:creationId xmlns:a16="http://schemas.microsoft.com/office/drawing/2014/main" id="{C5037ACC-178A-49DD-94AD-8B2842E6480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88" name="Freeform 19">
              <a:extLst>
                <a:ext uri="{FF2B5EF4-FFF2-40B4-BE49-F238E27FC236}">
                  <a16:creationId xmlns:a16="http://schemas.microsoft.com/office/drawing/2014/main" id="{B57FC6E7-5636-4B0D-BCEF-F0FF4CF63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89" name="Freeform 20">
              <a:extLst>
                <a:ext uri="{FF2B5EF4-FFF2-40B4-BE49-F238E27FC236}">
                  <a16:creationId xmlns:a16="http://schemas.microsoft.com/office/drawing/2014/main" id="{AEAF7536-4FD5-40B2-A47E-12701FBF60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90" name="Freeform 21">
              <a:extLst>
                <a:ext uri="{FF2B5EF4-FFF2-40B4-BE49-F238E27FC236}">
                  <a16:creationId xmlns:a16="http://schemas.microsoft.com/office/drawing/2014/main" id="{492EE95C-CA9E-4C04-8904-AD4E3CF12B3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91" name="Freeform 22">
              <a:extLst>
                <a:ext uri="{FF2B5EF4-FFF2-40B4-BE49-F238E27FC236}">
                  <a16:creationId xmlns:a16="http://schemas.microsoft.com/office/drawing/2014/main" id="{4176F3CC-BEC5-48D6-9EC4-FE53B35A5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92" name="Freeform 23">
              <a:extLst>
                <a:ext uri="{FF2B5EF4-FFF2-40B4-BE49-F238E27FC236}">
                  <a16:creationId xmlns:a16="http://schemas.microsoft.com/office/drawing/2014/main" id="{1843132F-2E68-467D-8203-4734ED67E7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93" name="Freeform 24">
              <a:extLst>
                <a:ext uri="{FF2B5EF4-FFF2-40B4-BE49-F238E27FC236}">
                  <a16:creationId xmlns:a16="http://schemas.microsoft.com/office/drawing/2014/main" id="{2BB3C725-0DC0-42C7-8DE6-1759523ECE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94" name="Freeform 25">
              <a:extLst>
                <a:ext uri="{FF2B5EF4-FFF2-40B4-BE49-F238E27FC236}">
                  <a16:creationId xmlns:a16="http://schemas.microsoft.com/office/drawing/2014/main" id="{B6DD478C-18EF-4E12-8F25-30385944FD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95" name="Freeform 26">
              <a:extLst>
                <a:ext uri="{FF2B5EF4-FFF2-40B4-BE49-F238E27FC236}">
                  <a16:creationId xmlns:a16="http://schemas.microsoft.com/office/drawing/2014/main" id="{9BF402B3-6657-427D-8B4C-4D183AE184A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96" name="Freeform 27">
              <a:extLst>
                <a:ext uri="{FF2B5EF4-FFF2-40B4-BE49-F238E27FC236}">
                  <a16:creationId xmlns:a16="http://schemas.microsoft.com/office/drawing/2014/main" id="{8B9AD51E-B681-4AB6-8328-020F97F0EF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97" name="Freeform 28">
              <a:extLst>
                <a:ext uri="{FF2B5EF4-FFF2-40B4-BE49-F238E27FC236}">
                  <a16:creationId xmlns:a16="http://schemas.microsoft.com/office/drawing/2014/main" id="{965C3DF4-5EE2-438F-BAD8-1263AA5DBD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98" name="Freeform 29">
              <a:extLst>
                <a:ext uri="{FF2B5EF4-FFF2-40B4-BE49-F238E27FC236}">
                  <a16:creationId xmlns:a16="http://schemas.microsoft.com/office/drawing/2014/main" id="{13FD4F16-837E-4B6E-A8BF-52FE99722C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99" name="Freeform 30">
              <a:extLst>
                <a:ext uri="{FF2B5EF4-FFF2-40B4-BE49-F238E27FC236}">
                  <a16:creationId xmlns:a16="http://schemas.microsoft.com/office/drawing/2014/main" id="{E8347121-B702-41AD-9A01-4681E8E6CE8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00" name="Freeform 31">
              <a:extLst>
                <a:ext uri="{FF2B5EF4-FFF2-40B4-BE49-F238E27FC236}">
                  <a16:creationId xmlns:a16="http://schemas.microsoft.com/office/drawing/2014/main" id="{AA0FA0CD-862B-4345-BD18-63E860E7F0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01" name="Freeform 32">
              <a:extLst>
                <a:ext uri="{FF2B5EF4-FFF2-40B4-BE49-F238E27FC236}">
                  <a16:creationId xmlns:a16="http://schemas.microsoft.com/office/drawing/2014/main" id="{474EBBAA-B729-410A-98FD-9B25F6459E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02" name="Rectangle 33">
              <a:extLst>
                <a:ext uri="{FF2B5EF4-FFF2-40B4-BE49-F238E27FC236}">
                  <a16:creationId xmlns:a16="http://schemas.microsoft.com/office/drawing/2014/main" id="{2735A1B4-E9C7-457E-BA06-ECA0E88036D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NZ"/>
            </a:p>
          </p:txBody>
        </p:sp>
        <p:sp>
          <p:nvSpPr>
            <p:cNvPr id="103" name="Freeform 34">
              <a:extLst>
                <a:ext uri="{FF2B5EF4-FFF2-40B4-BE49-F238E27FC236}">
                  <a16:creationId xmlns:a16="http://schemas.microsoft.com/office/drawing/2014/main" id="{43B5A362-F1A0-4795-94D2-1EDCDBC0DA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04" name="Freeform 35">
              <a:extLst>
                <a:ext uri="{FF2B5EF4-FFF2-40B4-BE49-F238E27FC236}">
                  <a16:creationId xmlns:a16="http://schemas.microsoft.com/office/drawing/2014/main" id="{DD59E06C-0307-4B04-A013-C304E597B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05" name="Freeform 36">
              <a:extLst>
                <a:ext uri="{FF2B5EF4-FFF2-40B4-BE49-F238E27FC236}">
                  <a16:creationId xmlns:a16="http://schemas.microsoft.com/office/drawing/2014/main" id="{36BC7AF8-4554-46B6-8C29-E7FDD0FD78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06" name="Freeform 37">
              <a:extLst>
                <a:ext uri="{FF2B5EF4-FFF2-40B4-BE49-F238E27FC236}">
                  <a16:creationId xmlns:a16="http://schemas.microsoft.com/office/drawing/2014/main" id="{73044F3B-8920-4F7E-BBE7-1562D8EB9C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07" name="Freeform 38">
              <a:extLst>
                <a:ext uri="{FF2B5EF4-FFF2-40B4-BE49-F238E27FC236}">
                  <a16:creationId xmlns:a16="http://schemas.microsoft.com/office/drawing/2014/main" id="{BD875300-3AEC-46E8-A480-D3A90EE32D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08" name="Freeform 39">
              <a:extLst>
                <a:ext uri="{FF2B5EF4-FFF2-40B4-BE49-F238E27FC236}">
                  <a16:creationId xmlns:a16="http://schemas.microsoft.com/office/drawing/2014/main" id="{C6D2D370-CE1A-4D88-A5AA-ADF03133BC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09" name="Freeform 40">
              <a:extLst>
                <a:ext uri="{FF2B5EF4-FFF2-40B4-BE49-F238E27FC236}">
                  <a16:creationId xmlns:a16="http://schemas.microsoft.com/office/drawing/2014/main" id="{626C097A-E038-4964-B469-C38E44BB98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10" name="Freeform 41">
              <a:extLst>
                <a:ext uri="{FF2B5EF4-FFF2-40B4-BE49-F238E27FC236}">
                  <a16:creationId xmlns:a16="http://schemas.microsoft.com/office/drawing/2014/main" id="{C18F279C-F6DE-4705-B473-5804BF6147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11" name="Freeform 42">
              <a:extLst>
                <a:ext uri="{FF2B5EF4-FFF2-40B4-BE49-F238E27FC236}">
                  <a16:creationId xmlns:a16="http://schemas.microsoft.com/office/drawing/2014/main" id="{2A52CC64-02CD-443F-B158-E1AFFBB1D6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12" name="Freeform 43">
              <a:extLst>
                <a:ext uri="{FF2B5EF4-FFF2-40B4-BE49-F238E27FC236}">
                  <a16:creationId xmlns:a16="http://schemas.microsoft.com/office/drawing/2014/main" id="{62DFE5BE-9D50-440B-B721-C0986EC053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13" name="Freeform 44">
              <a:extLst>
                <a:ext uri="{FF2B5EF4-FFF2-40B4-BE49-F238E27FC236}">
                  <a16:creationId xmlns:a16="http://schemas.microsoft.com/office/drawing/2014/main" id="{50FCDEE9-3395-471D-8202-A47345FEDFC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14" name="Rectangle 45">
              <a:extLst>
                <a:ext uri="{FF2B5EF4-FFF2-40B4-BE49-F238E27FC236}">
                  <a16:creationId xmlns:a16="http://schemas.microsoft.com/office/drawing/2014/main" id="{702E07B4-588B-46D9-8D79-7C1CBCFB237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NZ"/>
            </a:p>
          </p:txBody>
        </p:sp>
        <p:sp>
          <p:nvSpPr>
            <p:cNvPr id="115" name="Freeform 46">
              <a:extLst>
                <a:ext uri="{FF2B5EF4-FFF2-40B4-BE49-F238E27FC236}">
                  <a16:creationId xmlns:a16="http://schemas.microsoft.com/office/drawing/2014/main" id="{7857BDA2-0EB8-4A46-86CC-64BA98DF4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16" name="Freeform 47">
              <a:extLst>
                <a:ext uri="{FF2B5EF4-FFF2-40B4-BE49-F238E27FC236}">
                  <a16:creationId xmlns:a16="http://schemas.microsoft.com/office/drawing/2014/main" id="{5B15FA3D-3641-430F-90AD-63F5A50E48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17" name="Freeform 48">
              <a:extLst>
                <a:ext uri="{FF2B5EF4-FFF2-40B4-BE49-F238E27FC236}">
                  <a16:creationId xmlns:a16="http://schemas.microsoft.com/office/drawing/2014/main" id="{A3A6D048-F3EC-4C4B-9F14-877821D29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18" name="Freeform 49">
              <a:extLst>
                <a:ext uri="{FF2B5EF4-FFF2-40B4-BE49-F238E27FC236}">
                  <a16:creationId xmlns:a16="http://schemas.microsoft.com/office/drawing/2014/main" id="{9A62FA7A-B423-4E71-A853-21DEEA051C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19" name="Freeform 50">
              <a:extLst>
                <a:ext uri="{FF2B5EF4-FFF2-40B4-BE49-F238E27FC236}">
                  <a16:creationId xmlns:a16="http://schemas.microsoft.com/office/drawing/2014/main" id="{4FA8E7C9-FF45-4B91-976D-1D7B5BE0CA3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20" name="Freeform 51">
              <a:extLst>
                <a:ext uri="{FF2B5EF4-FFF2-40B4-BE49-F238E27FC236}">
                  <a16:creationId xmlns:a16="http://schemas.microsoft.com/office/drawing/2014/main" id="{2F563A0A-EFDC-4681-BF8D-1C442B4E25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21" name="Freeform 52">
              <a:extLst>
                <a:ext uri="{FF2B5EF4-FFF2-40B4-BE49-F238E27FC236}">
                  <a16:creationId xmlns:a16="http://schemas.microsoft.com/office/drawing/2014/main" id="{478A5624-D8BD-4F2C-9660-2E2BBF487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22" name="Freeform 53">
              <a:extLst>
                <a:ext uri="{FF2B5EF4-FFF2-40B4-BE49-F238E27FC236}">
                  <a16:creationId xmlns:a16="http://schemas.microsoft.com/office/drawing/2014/main" id="{5974B6BD-6FBA-49FD-8858-BA17926FBE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23" name="Freeform 54">
              <a:extLst>
                <a:ext uri="{FF2B5EF4-FFF2-40B4-BE49-F238E27FC236}">
                  <a16:creationId xmlns:a16="http://schemas.microsoft.com/office/drawing/2014/main" id="{5C02FA29-BFBF-420E-B179-99DEAC5719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24" name="Freeform 55">
              <a:extLst>
                <a:ext uri="{FF2B5EF4-FFF2-40B4-BE49-F238E27FC236}">
                  <a16:creationId xmlns:a16="http://schemas.microsoft.com/office/drawing/2014/main" id="{B3165781-435B-4B36-B90A-EEF0CC1609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25" name="Freeform 56">
              <a:extLst>
                <a:ext uri="{FF2B5EF4-FFF2-40B4-BE49-F238E27FC236}">
                  <a16:creationId xmlns:a16="http://schemas.microsoft.com/office/drawing/2014/main" id="{1EAD39FE-DF4A-472E-BF18-35DC0C1D81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26" name="Freeform 57">
              <a:extLst>
                <a:ext uri="{FF2B5EF4-FFF2-40B4-BE49-F238E27FC236}">
                  <a16:creationId xmlns:a16="http://schemas.microsoft.com/office/drawing/2014/main" id="{A28CFFD1-1AA5-4840-9322-F54994B53D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sp>
          <p:nvSpPr>
            <p:cNvPr id="127" name="Freeform 58">
              <a:extLst>
                <a:ext uri="{FF2B5EF4-FFF2-40B4-BE49-F238E27FC236}">
                  <a16:creationId xmlns:a16="http://schemas.microsoft.com/office/drawing/2014/main" id="{416BAD59-23C0-4E04-AA3B-6EFDE9DA60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NZ"/>
            </a:p>
          </p:txBody>
        </p:sp>
      </p:grpSp>
      <p:sp>
        <p:nvSpPr>
          <p:cNvPr id="2" name="TextBox 1">
            <a:extLst>
              <a:ext uri="{FF2B5EF4-FFF2-40B4-BE49-F238E27FC236}">
                <a16:creationId xmlns:a16="http://schemas.microsoft.com/office/drawing/2014/main" id="{FAE9365B-61D7-35C4-8EDD-426251D90050}"/>
              </a:ext>
            </a:extLst>
          </p:cNvPr>
          <p:cNvSpPr txBox="1"/>
          <p:nvPr/>
        </p:nvSpPr>
        <p:spPr>
          <a:xfrm>
            <a:off x="7699047" y="1113282"/>
            <a:ext cx="3847919" cy="2396681"/>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400" b="1" cap="all">
                <a:effectLst>
                  <a:outerShdw blurRad="177800" dist="38100" dir="2700000" algn="tl">
                    <a:srgbClr val="000000">
                      <a:alpha val="24000"/>
                    </a:srgbClr>
                  </a:outerShdw>
                </a:effectLst>
                <a:latin typeface="+mj-lt"/>
                <a:ea typeface="+mj-ea"/>
                <a:cs typeface="+mj-cs"/>
              </a:rPr>
              <a:t>KOTAHITANGA  </a:t>
            </a:r>
          </a:p>
        </p:txBody>
      </p:sp>
      <p:sp>
        <p:nvSpPr>
          <p:cNvPr id="129" name="Round Diagonal Corner Rectangle 6">
            <a:extLst>
              <a:ext uri="{FF2B5EF4-FFF2-40B4-BE49-F238E27FC236}">
                <a16:creationId xmlns:a16="http://schemas.microsoft.com/office/drawing/2014/main" id="{E0DC8FF2-1DCF-4CFF-A2BE-3754D26E1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E7480F3-5AE1-A144-3F0A-A56466F1123F}"/>
              </a:ext>
            </a:extLst>
          </p:cNvPr>
          <p:cNvPicPr>
            <a:picLocks noChangeAspect="1"/>
          </p:cNvPicPr>
          <p:nvPr/>
        </p:nvPicPr>
        <p:blipFill>
          <a:blip r:embed="rId4">
            <a:extLst>
              <a:ext uri="{28A0092B-C50C-407E-A947-70E740481C1C}">
                <a14:useLocalDpi xmlns:a14="http://schemas.microsoft.com/office/drawing/2010/main" val="0"/>
              </a:ext>
            </a:extLst>
          </a:blip>
          <a:srcRect b="10048"/>
          <a:stretch/>
        </p:blipFill>
        <p:spPr>
          <a:xfrm>
            <a:off x="1118988" y="1136606"/>
            <a:ext cx="6112382" cy="4577297"/>
          </a:xfrm>
          <a:prstGeom prst="rect">
            <a:avLst/>
          </a:prstGeom>
        </p:spPr>
      </p:pic>
    </p:spTree>
    <p:extLst>
      <p:ext uri="{BB962C8B-B14F-4D97-AF65-F5344CB8AC3E}">
        <p14:creationId xmlns:p14="http://schemas.microsoft.com/office/powerpoint/2010/main" val="3807295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A9796B0-7204-4C6C-9EE0-6224472D5741}"/>
              </a:ext>
            </a:extLst>
          </p:cNvPr>
          <p:cNvPicPr>
            <a:picLocks noGrp="1" noChangeAspect="1"/>
          </p:cNvPicPr>
          <p:nvPr>
            <p:ph idx="1"/>
          </p:nvPr>
        </p:nvPicPr>
        <p:blipFill rotWithShape="1">
          <a:blip r:embed="rId2"/>
          <a:stretch/>
        </p:blipFill>
        <p:spPr>
          <a:xfrm>
            <a:off x="1524783" y="862186"/>
            <a:ext cx="9142433" cy="5133627"/>
          </a:xfrm>
          <a:prstGeom prst="rect">
            <a:avLst/>
          </a:prstGeom>
        </p:spPr>
      </p:pic>
    </p:spTree>
    <p:extLst>
      <p:ext uri="{BB962C8B-B14F-4D97-AF65-F5344CB8AC3E}">
        <p14:creationId xmlns:p14="http://schemas.microsoft.com/office/powerpoint/2010/main" val="1831116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F6F4B-0D3E-4ECB-A961-A487C259F824}"/>
              </a:ext>
            </a:extLst>
          </p:cNvPr>
          <p:cNvSpPr>
            <a:spLocks noGrp="1"/>
          </p:cNvSpPr>
          <p:nvPr>
            <p:ph type="title"/>
          </p:nvPr>
        </p:nvSpPr>
        <p:spPr>
          <a:xfrm>
            <a:off x="3173783" y="192216"/>
            <a:ext cx="4906179" cy="874605"/>
          </a:xfrm>
        </p:spPr>
        <p:txBody>
          <a:bodyPr/>
          <a:lstStyle/>
          <a:p>
            <a:pPr algn="ctr"/>
            <a:r>
              <a:rPr lang="en-US" b="1" dirty="0">
                <a:solidFill>
                  <a:schemeClr val="bg1"/>
                </a:solidFill>
                <a:latin typeface="Agency FB" panose="020B0503020202020204" pitchFamily="34" charset="0"/>
              </a:rPr>
              <a:t>Current Services</a:t>
            </a:r>
          </a:p>
        </p:txBody>
      </p:sp>
      <p:graphicFrame>
        <p:nvGraphicFramePr>
          <p:cNvPr id="3" name="Table 3">
            <a:extLst>
              <a:ext uri="{FF2B5EF4-FFF2-40B4-BE49-F238E27FC236}">
                <a16:creationId xmlns:a16="http://schemas.microsoft.com/office/drawing/2014/main" id="{EFD5CF9A-ED14-B435-6831-5BDE87AC9371}"/>
              </a:ext>
            </a:extLst>
          </p:cNvPr>
          <p:cNvGraphicFramePr>
            <a:graphicFrameLocks noGrp="1"/>
          </p:cNvGraphicFramePr>
          <p:nvPr>
            <p:extLst>
              <p:ext uri="{D42A27DB-BD31-4B8C-83A1-F6EECF244321}">
                <p14:modId xmlns:p14="http://schemas.microsoft.com/office/powerpoint/2010/main" val="1572629930"/>
              </p:ext>
            </p:extLst>
          </p:nvPr>
        </p:nvGraphicFramePr>
        <p:xfrm>
          <a:off x="2383570" y="906449"/>
          <a:ext cx="7207248" cy="5562600"/>
        </p:xfrm>
        <a:graphic>
          <a:graphicData uri="http://schemas.openxmlformats.org/drawingml/2006/table">
            <a:tbl>
              <a:tblPr firstRow="1" bandRow="1">
                <a:tableStyleId>{35758FB7-9AC5-4552-8A53-C91805E547FA}</a:tableStyleId>
              </a:tblPr>
              <a:tblGrid>
                <a:gridCol w="7207248">
                  <a:extLst>
                    <a:ext uri="{9D8B030D-6E8A-4147-A177-3AD203B41FA5}">
                      <a16:colId xmlns:a16="http://schemas.microsoft.com/office/drawing/2014/main" val="1533389319"/>
                    </a:ext>
                  </a:extLst>
                </a:gridCol>
              </a:tblGrid>
              <a:tr h="370840">
                <a:tc>
                  <a:txBody>
                    <a:bodyPr/>
                    <a:lstStyle/>
                    <a:p>
                      <a:pPr marL="0" algn="l" defTabSz="914400" rtl="0" eaLnBrk="1" latinLnBrk="0" hangingPunct="1"/>
                      <a:r>
                        <a:rPr lang="en-GB" sz="1800" b="0" kern="1200" dirty="0">
                          <a:solidFill>
                            <a:schemeClr val="dk1"/>
                          </a:solidFill>
                          <a:latin typeface="+mn-lt"/>
                          <a:ea typeface="+mn-ea"/>
                          <a:cs typeface="+mn-cs"/>
                        </a:rPr>
                        <a:t>Peer Support Adults</a:t>
                      </a:r>
                      <a:endParaRPr lang="en-NZ" sz="1800" b="0" kern="1200" dirty="0">
                        <a:solidFill>
                          <a:schemeClr val="dk1"/>
                        </a:solidFill>
                        <a:latin typeface="+mn-lt"/>
                        <a:ea typeface="+mn-ea"/>
                        <a:cs typeface="+mn-cs"/>
                      </a:endParaRPr>
                    </a:p>
                  </a:txBody>
                  <a:tcPr/>
                </a:tc>
                <a:extLst>
                  <a:ext uri="{0D108BD9-81ED-4DB2-BD59-A6C34878D82A}">
                    <a16:rowId xmlns:a16="http://schemas.microsoft.com/office/drawing/2014/main" val="1288213626"/>
                  </a:ext>
                </a:extLst>
              </a:tr>
              <a:tr h="370840">
                <a:tc>
                  <a:txBody>
                    <a:bodyPr/>
                    <a:lstStyle/>
                    <a:p>
                      <a:r>
                        <a:rPr lang="en-GB" dirty="0"/>
                        <a:t>Peer Support Youth</a:t>
                      </a:r>
                      <a:endParaRPr lang="en-NZ" dirty="0"/>
                    </a:p>
                  </a:txBody>
                  <a:tcPr/>
                </a:tc>
                <a:extLst>
                  <a:ext uri="{0D108BD9-81ED-4DB2-BD59-A6C34878D82A}">
                    <a16:rowId xmlns:a16="http://schemas.microsoft.com/office/drawing/2014/main" val="3839884592"/>
                  </a:ext>
                </a:extLst>
              </a:tr>
              <a:tr h="370840">
                <a:tc>
                  <a:txBody>
                    <a:bodyPr/>
                    <a:lstStyle/>
                    <a:p>
                      <a:r>
                        <a:rPr lang="en-GB" dirty="0"/>
                        <a:t>Peer Support Adults (Kaupapa M</a:t>
                      </a:r>
                      <a:r>
                        <a:rPr lang="mi-NZ" dirty="0"/>
                        <a:t>āori)</a:t>
                      </a:r>
                      <a:endParaRPr lang="en-NZ" dirty="0"/>
                    </a:p>
                  </a:txBody>
                  <a:tcPr/>
                </a:tc>
                <a:extLst>
                  <a:ext uri="{0D108BD9-81ED-4DB2-BD59-A6C34878D82A}">
                    <a16:rowId xmlns:a16="http://schemas.microsoft.com/office/drawing/2014/main" val="3173173387"/>
                  </a:ext>
                </a:extLst>
              </a:tr>
              <a:tr h="370840">
                <a:tc>
                  <a:txBody>
                    <a:bodyPr/>
                    <a:lstStyle/>
                    <a:p>
                      <a:r>
                        <a:rPr lang="mi-NZ" dirty="0"/>
                        <a:t>Activity Based Recovery Support (Cultural Peer Support)</a:t>
                      </a:r>
                      <a:endParaRPr lang="en-NZ" dirty="0"/>
                    </a:p>
                  </a:txBody>
                  <a:tcPr/>
                </a:tc>
                <a:extLst>
                  <a:ext uri="{0D108BD9-81ED-4DB2-BD59-A6C34878D82A}">
                    <a16:rowId xmlns:a16="http://schemas.microsoft.com/office/drawing/2014/main" val="4601232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i-NZ" dirty="0"/>
                        <a:t>Activity Based Recovery Support</a:t>
                      </a:r>
                      <a:r>
                        <a:rPr lang="en-NZ" dirty="0"/>
                        <a:t> (Non Clinical)</a:t>
                      </a:r>
                    </a:p>
                  </a:txBody>
                  <a:tcPr/>
                </a:tc>
                <a:extLst>
                  <a:ext uri="{0D108BD9-81ED-4DB2-BD59-A6C34878D82A}">
                    <a16:rowId xmlns:a16="http://schemas.microsoft.com/office/drawing/2014/main" val="436347663"/>
                  </a:ext>
                </a:extLst>
              </a:tr>
              <a:tr h="370840">
                <a:tc>
                  <a:txBody>
                    <a:bodyPr/>
                    <a:lstStyle/>
                    <a:p>
                      <a:r>
                        <a:rPr lang="mi-NZ" dirty="0"/>
                        <a:t>Day Activity Living Skills (Peer Support)</a:t>
                      </a:r>
                      <a:endParaRPr lang="en-NZ" dirty="0"/>
                    </a:p>
                  </a:txBody>
                  <a:tcPr/>
                </a:tc>
                <a:extLst>
                  <a:ext uri="{0D108BD9-81ED-4DB2-BD59-A6C34878D82A}">
                    <a16:rowId xmlns:a16="http://schemas.microsoft.com/office/drawing/2014/main" val="1290451666"/>
                  </a:ext>
                </a:extLst>
              </a:tr>
              <a:tr h="370840">
                <a:tc>
                  <a:txBody>
                    <a:bodyPr/>
                    <a:lstStyle/>
                    <a:p>
                      <a:r>
                        <a:rPr lang="mi-NZ" dirty="0"/>
                        <a:t>AoD Services for Community Offenders (SPOE &amp; AoD Clinician) </a:t>
                      </a:r>
                      <a:endParaRPr lang="en-NZ" dirty="0"/>
                    </a:p>
                  </a:txBody>
                  <a:tcPr/>
                </a:tc>
                <a:extLst>
                  <a:ext uri="{0D108BD9-81ED-4DB2-BD59-A6C34878D82A}">
                    <a16:rowId xmlns:a16="http://schemas.microsoft.com/office/drawing/2014/main" val="3992422119"/>
                  </a:ext>
                </a:extLst>
              </a:tr>
              <a:tr h="370840">
                <a:tc>
                  <a:txBody>
                    <a:bodyPr/>
                    <a:lstStyle/>
                    <a:p>
                      <a:r>
                        <a:rPr lang="en-NZ" dirty="0"/>
                        <a:t>Kaupapa Māori Whanau Peer Support</a:t>
                      </a:r>
                    </a:p>
                  </a:txBody>
                  <a:tcPr/>
                </a:tc>
                <a:extLst>
                  <a:ext uri="{0D108BD9-81ED-4DB2-BD59-A6C34878D82A}">
                    <a16:rowId xmlns:a16="http://schemas.microsoft.com/office/drawing/2014/main" val="707800923"/>
                  </a:ext>
                </a:extLst>
              </a:tr>
              <a:tr h="370840">
                <a:tc>
                  <a:txBody>
                    <a:bodyPr/>
                    <a:lstStyle/>
                    <a:p>
                      <a:r>
                        <a:rPr lang="mi-NZ" dirty="0"/>
                        <a:t>Out of Gate </a:t>
                      </a:r>
                      <a:endParaRPr lang="en-NZ" dirty="0"/>
                    </a:p>
                  </a:txBody>
                  <a:tcPr/>
                </a:tc>
                <a:extLst>
                  <a:ext uri="{0D108BD9-81ED-4DB2-BD59-A6C34878D82A}">
                    <a16:rowId xmlns:a16="http://schemas.microsoft.com/office/drawing/2014/main" val="2271598852"/>
                  </a:ext>
                </a:extLst>
              </a:tr>
              <a:tr h="370840">
                <a:tc>
                  <a:txBody>
                    <a:bodyPr/>
                    <a:lstStyle/>
                    <a:p>
                      <a:r>
                        <a:rPr lang="en-NZ" dirty="0"/>
                        <a:t>Kaiwhakapuaki Waiora (Health Coach)</a:t>
                      </a:r>
                    </a:p>
                  </a:txBody>
                  <a:tcPr/>
                </a:tc>
                <a:extLst>
                  <a:ext uri="{0D108BD9-81ED-4DB2-BD59-A6C34878D82A}">
                    <a16:rowId xmlns:a16="http://schemas.microsoft.com/office/drawing/2014/main" val="30231027"/>
                  </a:ext>
                </a:extLst>
              </a:tr>
              <a:tr h="370840">
                <a:tc>
                  <a:txBody>
                    <a:bodyPr/>
                    <a:lstStyle/>
                    <a:p>
                      <a:r>
                        <a:rPr lang="mi-NZ" dirty="0"/>
                        <a:t>Te Puna Wai (Safe Haven Cafe)</a:t>
                      </a:r>
                      <a:endParaRPr lang="en-NZ" dirty="0"/>
                    </a:p>
                  </a:txBody>
                  <a:tcPr/>
                </a:tc>
                <a:extLst>
                  <a:ext uri="{0D108BD9-81ED-4DB2-BD59-A6C34878D82A}">
                    <a16:rowId xmlns:a16="http://schemas.microsoft.com/office/drawing/2014/main" val="977558875"/>
                  </a:ext>
                </a:extLst>
              </a:tr>
              <a:tr h="370840">
                <a:tc>
                  <a:txBody>
                    <a:bodyPr/>
                    <a:lstStyle/>
                    <a:p>
                      <a:r>
                        <a:rPr lang="en-GB" dirty="0"/>
                        <a:t>Peer Support Specialist (Pou Arataki)</a:t>
                      </a:r>
                      <a:endParaRPr lang="en-NZ" dirty="0"/>
                    </a:p>
                  </a:txBody>
                  <a:tcPr/>
                </a:tc>
                <a:extLst>
                  <a:ext uri="{0D108BD9-81ED-4DB2-BD59-A6C34878D82A}">
                    <a16:rowId xmlns:a16="http://schemas.microsoft.com/office/drawing/2014/main" val="1836705025"/>
                  </a:ext>
                </a:extLst>
              </a:tr>
              <a:tr h="370840">
                <a:tc>
                  <a:txBody>
                    <a:bodyPr/>
                    <a:lstStyle/>
                    <a:p>
                      <a:r>
                        <a:rPr lang="en-GB" dirty="0"/>
                        <a:t>Workforce Coordinator and Cultural Supervisor</a:t>
                      </a:r>
                      <a:endParaRPr lang="en-NZ" dirty="0"/>
                    </a:p>
                  </a:txBody>
                  <a:tcPr/>
                </a:tc>
                <a:extLst>
                  <a:ext uri="{0D108BD9-81ED-4DB2-BD59-A6C34878D82A}">
                    <a16:rowId xmlns:a16="http://schemas.microsoft.com/office/drawing/2014/main" val="1343718088"/>
                  </a:ext>
                </a:extLst>
              </a:tr>
              <a:tr h="370840">
                <a:tc>
                  <a:txBody>
                    <a:bodyPr/>
                    <a:lstStyle/>
                    <a:p>
                      <a:r>
                        <a:rPr lang="en-NZ" dirty="0"/>
                        <a:t>Project Coordinator (Central Region Crisis Cafes) </a:t>
                      </a:r>
                    </a:p>
                  </a:txBody>
                  <a:tcPr/>
                </a:tc>
                <a:extLst>
                  <a:ext uri="{0D108BD9-81ED-4DB2-BD59-A6C34878D82A}">
                    <a16:rowId xmlns:a16="http://schemas.microsoft.com/office/drawing/2014/main" val="1202579274"/>
                  </a:ext>
                </a:extLst>
              </a:tr>
              <a:tr h="370840">
                <a:tc>
                  <a:txBody>
                    <a:bodyPr/>
                    <a:lstStyle/>
                    <a:p>
                      <a:r>
                        <a:rPr lang="en-NZ" dirty="0"/>
                        <a:t>MSD Programme Facilitators </a:t>
                      </a:r>
                    </a:p>
                  </a:txBody>
                  <a:tcPr/>
                </a:tc>
                <a:extLst>
                  <a:ext uri="{0D108BD9-81ED-4DB2-BD59-A6C34878D82A}">
                    <a16:rowId xmlns:a16="http://schemas.microsoft.com/office/drawing/2014/main" val="812018532"/>
                  </a:ext>
                </a:extLst>
              </a:tr>
            </a:tbl>
          </a:graphicData>
        </a:graphic>
      </p:graphicFrame>
    </p:spTree>
    <p:extLst>
      <p:ext uri="{BB962C8B-B14F-4D97-AF65-F5344CB8AC3E}">
        <p14:creationId xmlns:p14="http://schemas.microsoft.com/office/powerpoint/2010/main" val="1713116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0723B-1957-4068-933E-4790A519D579}"/>
              </a:ext>
            </a:extLst>
          </p:cNvPr>
          <p:cNvSpPr>
            <a:spLocks noGrp="1"/>
          </p:cNvSpPr>
          <p:nvPr>
            <p:ph type="title"/>
          </p:nvPr>
        </p:nvSpPr>
        <p:spPr>
          <a:xfrm>
            <a:off x="3205445" y="741047"/>
            <a:ext cx="6039393" cy="940332"/>
          </a:xfrm>
        </p:spPr>
        <p:txBody>
          <a:bodyPr>
            <a:normAutofit/>
          </a:bodyPr>
          <a:lstStyle/>
          <a:p>
            <a:pPr algn="ctr"/>
            <a:r>
              <a:rPr lang="en-US" sz="2800" b="1" dirty="0">
                <a:solidFill>
                  <a:schemeClr val="bg1"/>
                </a:solidFill>
                <a:latin typeface="Agency FB" panose="020B0503020202020204" pitchFamily="34" charset="0"/>
              </a:rPr>
              <a:t>Toitu te Ora Single Point of Entry Service</a:t>
            </a:r>
          </a:p>
        </p:txBody>
      </p:sp>
      <p:sp>
        <p:nvSpPr>
          <p:cNvPr id="6" name="Rectangle 9">
            <a:extLst>
              <a:ext uri="{FF2B5EF4-FFF2-40B4-BE49-F238E27FC236}">
                <a16:creationId xmlns:a16="http://schemas.microsoft.com/office/drawing/2014/main" id="{AE863AF5-1204-49FB-AFD8-D1E4ECFDBD39}"/>
              </a:ext>
            </a:extLst>
          </p:cNvPr>
          <p:cNvSpPr>
            <a:spLocks noChangeArrowheads="1"/>
          </p:cNvSpPr>
          <p:nvPr/>
        </p:nvSpPr>
        <p:spPr bwMode="auto">
          <a:xfrm>
            <a:off x="9232900" y="193706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7" name="Group 5">
            <a:extLst>
              <a:ext uri="{FF2B5EF4-FFF2-40B4-BE49-F238E27FC236}">
                <a16:creationId xmlns:a16="http://schemas.microsoft.com/office/drawing/2014/main" id="{D9DDD2BE-36F4-4DFF-A756-9469B65D3E64}"/>
              </a:ext>
            </a:extLst>
          </p:cNvPr>
          <p:cNvGrpSpPr>
            <a:grpSpLocks/>
          </p:cNvGrpSpPr>
          <p:nvPr/>
        </p:nvGrpSpPr>
        <p:grpSpPr bwMode="auto">
          <a:xfrm>
            <a:off x="384411" y="260704"/>
            <a:ext cx="5421630" cy="605790"/>
            <a:chOff x="-2063" y="-937"/>
            <a:chExt cx="8538" cy="954"/>
          </a:xfrm>
        </p:grpSpPr>
        <p:pic>
          <p:nvPicPr>
            <p:cNvPr id="1032" name="Picture 8">
              <a:extLst>
                <a:ext uri="{FF2B5EF4-FFF2-40B4-BE49-F238E27FC236}">
                  <a16:creationId xmlns:a16="http://schemas.microsoft.com/office/drawing/2014/main" id="{CFFB7809-6049-4F9B-BD23-05721ADAAF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 y="-937"/>
              <a:ext cx="2085" cy="95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D9C06B1F-590B-4E8F-AAD3-09A90DE3B8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5" y="-913"/>
              <a:ext cx="2100" cy="9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23FA91A-05E5-480E-84D8-38460322FF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 y="-913"/>
              <a:ext cx="3087" cy="930"/>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image5.jpeg">
            <a:extLst>
              <a:ext uri="{FF2B5EF4-FFF2-40B4-BE49-F238E27FC236}">
                <a16:creationId xmlns:a16="http://schemas.microsoft.com/office/drawing/2014/main" id="{484E09F0-F6EE-4E00-A709-6B0E26721E19}"/>
              </a:ext>
            </a:extLst>
          </p:cNvPr>
          <p:cNvPicPr/>
          <p:nvPr/>
        </p:nvPicPr>
        <p:blipFill>
          <a:blip r:embed="rId6" cstate="print"/>
          <a:stretch>
            <a:fillRect/>
          </a:stretch>
        </p:blipFill>
        <p:spPr>
          <a:xfrm>
            <a:off x="5873717" y="273962"/>
            <a:ext cx="901065" cy="590248"/>
          </a:xfrm>
          <a:prstGeom prst="rect">
            <a:avLst/>
          </a:prstGeom>
        </p:spPr>
      </p:pic>
      <p:pic>
        <p:nvPicPr>
          <p:cNvPr id="15" name="image4.jpeg">
            <a:extLst>
              <a:ext uri="{FF2B5EF4-FFF2-40B4-BE49-F238E27FC236}">
                <a16:creationId xmlns:a16="http://schemas.microsoft.com/office/drawing/2014/main" id="{6DF51B39-3608-4BD5-8BE6-4A0F09082D97}"/>
              </a:ext>
            </a:extLst>
          </p:cNvPr>
          <p:cNvPicPr/>
          <p:nvPr/>
        </p:nvPicPr>
        <p:blipFill>
          <a:blip r:embed="rId7" cstate="print"/>
          <a:stretch>
            <a:fillRect/>
          </a:stretch>
        </p:blipFill>
        <p:spPr>
          <a:xfrm>
            <a:off x="6842458" y="268324"/>
            <a:ext cx="1446530" cy="590550"/>
          </a:xfrm>
          <a:prstGeom prst="rect">
            <a:avLst/>
          </a:prstGeom>
        </p:spPr>
      </p:pic>
      <p:graphicFrame>
        <p:nvGraphicFramePr>
          <p:cNvPr id="12" name="Content Placeholder 11">
            <a:extLst>
              <a:ext uri="{FF2B5EF4-FFF2-40B4-BE49-F238E27FC236}">
                <a16:creationId xmlns:a16="http://schemas.microsoft.com/office/drawing/2014/main" id="{708CB183-5A04-C291-FD0A-F7DF4E47D4B6}"/>
              </a:ext>
            </a:extLst>
          </p:cNvPr>
          <p:cNvGraphicFramePr>
            <a:graphicFrameLocks noGrp="1"/>
          </p:cNvGraphicFramePr>
          <p:nvPr>
            <p:ph idx="1"/>
            <p:extLst>
              <p:ext uri="{D42A27DB-BD31-4B8C-83A1-F6EECF244321}">
                <p14:modId xmlns:p14="http://schemas.microsoft.com/office/powerpoint/2010/main" val="715948322"/>
              </p:ext>
            </p:extLst>
          </p:nvPr>
        </p:nvGraphicFramePr>
        <p:xfrm>
          <a:off x="1046399" y="1597731"/>
          <a:ext cx="10135923" cy="4976422"/>
        </p:xfrm>
        <a:graphic>
          <a:graphicData uri="http://schemas.openxmlformats.org/drawingml/2006/chart">
            <c:chart xmlns:c="http://schemas.openxmlformats.org/drawingml/2006/chart" xmlns:r="http://schemas.openxmlformats.org/officeDocument/2006/relationships" r:id="rId8"/>
          </a:graphicData>
        </a:graphic>
      </p:graphicFrame>
      <p:pic>
        <p:nvPicPr>
          <p:cNvPr id="3074" name="Picture 534254627">
            <a:extLst>
              <a:ext uri="{FF2B5EF4-FFF2-40B4-BE49-F238E27FC236}">
                <a16:creationId xmlns:a16="http://schemas.microsoft.com/office/drawing/2014/main" id="{CC5951E8-5E4B-FF3E-8180-19E40F8570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56664" y="268324"/>
            <a:ext cx="2100746"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6595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627D98E0-A5B4-840C-3EC1-E060E4154A4E}"/>
              </a:ext>
            </a:extLst>
          </p:cNvPr>
          <p:cNvGraphicFramePr/>
          <p:nvPr>
            <p:extLst>
              <p:ext uri="{D42A27DB-BD31-4B8C-83A1-F6EECF244321}">
                <p14:modId xmlns:p14="http://schemas.microsoft.com/office/powerpoint/2010/main" val="2405831492"/>
              </p:ext>
            </p:extLst>
          </p:nvPr>
        </p:nvGraphicFramePr>
        <p:xfrm>
          <a:off x="1288026" y="285135"/>
          <a:ext cx="9822426" cy="61648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6765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1206FAB-C129-1072-ACE2-BCFACF15EC56}"/>
              </a:ext>
            </a:extLst>
          </p:cNvPr>
          <p:cNvGraphicFramePr/>
          <p:nvPr>
            <p:extLst>
              <p:ext uri="{D42A27DB-BD31-4B8C-83A1-F6EECF244321}">
                <p14:modId xmlns:p14="http://schemas.microsoft.com/office/powerpoint/2010/main" val="138243662"/>
              </p:ext>
            </p:extLst>
          </p:nvPr>
        </p:nvGraphicFramePr>
        <p:xfrm>
          <a:off x="1356852" y="285136"/>
          <a:ext cx="9851922" cy="62631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29233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D5142F2E-35C3-B077-BC01-AE29D868B7D9}"/>
              </a:ext>
            </a:extLst>
          </p:cNvPr>
          <p:cNvGraphicFramePr/>
          <p:nvPr>
            <p:extLst>
              <p:ext uri="{D42A27DB-BD31-4B8C-83A1-F6EECF244321}">
                <p14:modId xmlns:p14="http://schemas.microsoft.com/office/powerpoint/2010/main" val="3898092706"/>
              </p:ext>
            </p:extLst>
          </p:nvPr>
        </p:nvGraphicFramePr>
        <p:xfrm>
          <a:off x="1523999" y="366251"/>
          <a:ext cx="9488129" cy="612549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918598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82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97ECCC31-8429-4523-BE8D-8F09B7A4D4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9E2A87165400439F567697B118B9F9" ma:contentTypeVersion="13" ma:contentTypeDescription="Create a new document." ma:contentTypeScope="" ma:versionID="f1f70e0fa536fd014048df3d136641d7">
  <xsd:schema xmlns:xsd="http://www.w3.org/2001/XMLSchema" xmlns:xs="http://www.w3.org/2001/XMLSchema" xmlns:p="http://schemas.microsoft.com/office/2006/metadata/properties" xmlns:ns2="57ee2447-5477-4c84-b522-8f95751653af" xmlns:ns3="9006f74e-a711-4d69-8db6-78bafee195c2" targetNamespace="http://schemas.microsoft.com/office/2006/metadata/properties" ma:root="true" ma:fieldsID="09b7d324eb6dc0488173c4f1ed5f0427" ns2:_="" ns3:_="">
    <xsd:import namespace="57ee2447-5477-4c84-b522-8f95751653af"/>
    <xsd:import namespace="9006f74e-a711-4d69-8db6-78bafee195c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ee2447-5477-4c84-b522-8f95751653a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006f74e-a711-4d69-8db6-78bafee195c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3ADFF2-9521-4835-A941-2D512AA66A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ee2447-5477-4c84-b522-8f95751653af"/>
    <ds:schemaRef ds:uri="9006f74e-a711-4d69-8db6-78bafee195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BD972A7-12E9-4831-AAB7-EF41A3850E4C}">
  <ds:schemaRefs>
    <ds:schemaRef ds:uri="http://schemas.microsoft.com/office/infopath/2007/PartnerControls"/>
    <ds:schemaRef ds:uri="http://purl.org/dc/dcmitype/"/>
    <ds:schemaRef ds:uri="http://www.w3.org/XML/1998/namespace"/>
    <ds:schemaRef ds:uri="9006f74e-a711-4d69-8db6-78bafee195c2"/>
    <ds:schemaRef ds:uri="http://schemas.microsoft.com/office/2006/documentManagement/types"/>
    <ds:schemaRef ds:uri="http://schemas.openxmlformats.org/package/2006/metadata/core-properties"/>
    <ds:schemaRef ds:uri="http://purl.org/dc/terms/"/>
    <ds:schemaRef ds:uri="http://purl.org/dc/elements/1.1/"/>
    <ds:schemaRef ds:uri="57ee2447-5477-4c84-b522-8f95751653af"/>
    <ds:schemaRef ds:uri="http://schemas.microsoft.com/office/2006/metadata/properties"/>
  </ds:schemaRefs>
</ds:datastoreItem>
</file>

<file path=customXml/itemProps3.xml><?xml version="1.0" encoding="utf-8"?>
<ds:datastoreItem xmlns:ds="http://schemas.openxmlformats.org/officeDocument/2006/customXml" ds:itemID="{F252E34C-BD8E-41B1-874C-B1932366A8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TM04033919[[fn=Circuit]]</Template>
  <TotalTime>12508</TotalTime>
  <Words>769</Words>
  <Application>Microsoft Office PowerPoint</Application>
  <PresentationFormat>Widescreen</PresentationFormat>
  <Paragraphs>123</Paragraphs>
  <Slides>33</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Agency FB</vt:lpstr>
      <vt:lpstr>Arial</vt:lpstr>
      <vt:lpstr>Calibri</vt:lpstr>
      <vt:lpstr>Tw Cen MT</vt:lpstr>
      <vt:lpstr>Circuit</vt:lpstr>
      <vt:lpstr>PowerPoint Presentation</vt:lpstr>
      <vt:lpstr>PowerPoint Presentation</vt:lpstr>
      <vt:lpstr>PowerPoint Presentation</vt:lpstr>
      <vt:lpstr>PowerPoint Presentation</vt:lpstr>
      <vt:lpstr>Current Services</vt:lpstr>
      <vt:lpstr>Toitu te Ora Single Point of Entry Service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Leilani  Maraku</dc:creator>
  <cp:lastModifiedBy>Leilani  Maraku</cp:lastModifiedBy>
  <cp:revision>20</cp:revision>
  <cp:lastPrinted>2020-11-25T22:03:57Z</cp:lastPrinted>
  <dcterms:created xsi:type="dcterms:W3CDTF">2019-12-03T21:52:35Z</dcterms:created>
  <dcterms:modified xsi:type="dcterms:W3CDTF">2025-04-29T22:20:14Z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0x0101001E9E2A87165400439F567697B118B9F9</vt:lpwstr>
  </property>
</Properties>
</file>