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4"/>
  </p:notesMasterIdLst>
  <p:sldIdLst>
    <p:sldId id="260" r:id="rId7"/>
    <p:sldId id="304" r:id="rId8"/>
    <p:sldId id="1143" r:id="rId9"/>
    <p:sldId id="1145" r:id="rId10"/>
    <p:sldId id="1136" r:id="rId11"/>
    <p:sldId id="1137" r:id="rId12"/>
    <p:sldId id="1135" r:id="rId13"/>
    <p:sldId id="1138" r:id="rId14"/>
    <p:sldId id="1129" r:id="rId15"/>
    <p:sldId id="1140" r:id="rId16"/>
    <p:sldId id="1141" r:id="rId17"/>
    <p:sldId id="1147" r:id="rId18"/>
    <p:sldId id="309" r:id="rId19"/>
    <p:sldId id="1139" r:id="rId20"/>
    <p:sldId id="1146" r:id="rId21"/>
    <p:sldId id="1144" r:id="rId22"/>
    <p:sldId id="11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5F200-AA5D-38B3-8409-BFD9A39DB5D4}" name="Jocasta Whittingham" initials="JW" userId="S::Jocasta.Whittingham@hqsc.govt.nz::89da267d-47f0-43db-b872-29fbd4614d45" providerId="AD"/>
  <p188:author id="{A95D6847-8046-E64C-337F-6B930FB142AD}" name="Arana Pearson" initials="AP" userId="S::arana.pearson@hqsc.govt.nz::f8e6f7b6-5e6a-4033-a079-9af263c7f443" providerId="AD"/>
  <p188:author id="{A49B5675-EC9B-9081-D0F7-38967BA54C77}" name="Falyn Cranston" initials="FC" userId="S::falyn.cranston@hqsc.govt.nz::411b36ec-31d2-41db-a320-a9c5b792acd7" providerId="AD"/>
  <p188:author id="{59B3467E-B2A1-2A00-5CA1-390884BE02A7}" name="Jacqueline Ryan" initials="JR" userId="S::jacqueline.ryan@hqsc.govt.nz::230d44c8-a95c-463b-bc18-e7ec55e5e5ea" providerId="AD"/>
  <p188:author id="{03C43FB2-973E-8F45-BC7C-868D8ECBB4F8}" name="Hariata Bell" initials="HB" userId="S::hariata.bell@hqsc.govt.nz::94499023-63ee-40f1-ba90-61de3682e15d" providerId="AD"/>
  <p188:author id="{B9B07DCE-B846-9F07-364E-33B964A00376}" name="Arana Pearson" initials="AP" userId="S::Arana.Pearson@hqsc.govt.nz::f8e6f7b6-5e6a-4033-a079-9af263c7f443" providerId="AD"/>
  <p188:author id="{5A7A9DCE-56C3-2914-2A56-A82CDC4DD313}" name="Hariata Bell" initials="HB" userId="S::Hariata.Bell@hqsc.govt.nz::94499023-63ee-40f1-ba90-61de3682e15d" providerId="AD"/>
  <p188:author id="{BCDF34E3-A6BD-EA9D-F3A3-DB494278706E}" name="Erina O'Donohue" initials="EO" userId="S::Erina.ODonohue@hqsc.govt.nz::ec432a94-9d8a-443a-991c-950b493689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86F"/>
    <a:srgbClr val="FF4F2D"/>
    <a:srgbClr val="D80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16183-F03F-4054-8A87-703821E4535A}" v="259" dt="2025-04-09T10:52:10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na Pearson" userId="f8e6f7b6-5e6a-4033-a079-9af263c7f443" providerId="ADAL" clId="{4E816183-F03F-4054-8A87-703821E4535A}"/>
    <pc:docChg chg="undo custSel addSld delSld modSld sldOrd">
      <pc:chgData name="Arana Pearson" userId="f8e6f7b6-5e6a-4033-a079-9af263c7f443" providerId="ADAL" clId="{4E816183-F03F-4054-8A87-703821E4535A}" dt="2025-04-09T10:54:28.541" v="646" actId="21"/>
      <pc:docMkLst>
        <pc:docMk/>
      </pc:docMkLst>
      <pc:sldChg chg="del">
        <pc:chgData name="Arana Pearson" userId="f8e6f7b6-5e6a-4033-a079-9af263c7f443" providerId="ADAL" clId="{4E816183-F03F-4054-8A87-703821E4535A}" dt="2025-04-09T03:43:34.566" v="3" actId="47"/>
        <pc:sldMkLst>
          <pc:docMk/>
          <pc:sldMk cId="3490984605" sldId="262"/>
        </pc:sldMkLst>
      </pc:sldChg>
      <pc:sldChg chg="modSp modAnim">
        <pc:chgData name="Arana Pearson" userId="f8e6f7b6-5e6a-4033-a079-9af263c7f443" providerId="ADAL" clId="{4E816183-F03F-4054-8A87-703821E4535A}" dt="2025-04-09T10:47:30.038" v="636" actId="6549"/>
        <pc:sldMkLst>
          <pc:docMk/>
          <pc:sldMk cId="1618544368" sldId="304"/>
        </pc:sldMkLst>
        <pc:spChg chg="mod">
          <ac:chgData name="Arana Pearson" userId="f8e6f7b6-5e6a-4033-a079-9af263c7f443" providerId="ADAL" clId="{4E816183-F03F-4054-8A87-703821E4535A}" dt="2025-04-09T10:47:30.038" v="636" actId="6549"/>
          <ac:spMkLst>
            <pc:docMk/>
            <pc:sldMk cId="1618544368" sldId="304"/>
            <ac:spMk id="3" creationId="{5A177B10-CAB8-1528-A60A-78B5DE5562C2}"/>
          </ac:spMkLst>
        </pc:spChg>
      </pc:sldChg>
      <pc:sldChg chg="del">
        <pc:chgData name="Arana Pearson" userId="f8e6f7b6-5e6a-4033-a079-9af263c7f443" providerId="ADAL" clId="{4E816183-F03F-4054-8A87-703821E4535A}" dt="2025-04-09T03:44:03.248" v="7" actId="47"/>
        <pc:sldMkLst>
          <pc:docMk/>
          <pc:sldMk cId="1581094242" sldId="307"/>
        </pc:sldMkLst>
      </pc:sldChg>
      <pc:sldChg chg="del">
        <pc:chgData name="Arana Pearson" userId="f8e6f7b6-5e6a-4033-a079-9af263c7f443" providerId="ADAL" clId="{4E816183-F03F-4054-8A87-703821E4535A}" dt="2025-04-09T03:44:04.795" v="8" actId="47"/>
        <pc:sldMkLst>
          <pc:docMk/>
          <pc:sldMk cId="1802875949" sldId="308"/>
        </pc:sldMkLst>
      </pc:sldChg>
      <pc:sldChg chg="add del ord">
        <pc:chgData name="Arana Pearson" userId="f8e6f7b6-5e6a-4033-a079-9af263c7f443" providerId="ADAL" clId="{4E816183-F03F-4054-8A87-703821E4535A}" dt="2025-04-09T08:19:08.649" v="633"/>
        <pc:sldMkLst>
          <pc:docMk/>
          <pc:sldMk cId="551420048" sldId="309"/>
        </pc:sldMkLst>
      </pc:sldChg>
      <pc:sldChg chg="del">
        <pc:chgData name="Arana Pearson" userId="f8e6f7b6-5e6a-4033-a079-9af263c7f443" providerId="ADAL" clId="{4E816183-F03F-4054-8A87-703821E4535A}" dt="2025-04-09T03:43:30.035" v="2" actId="47"/>
        <pc:sldMkLst>
          <pc:docMk/>
          <pc:sldMk cId="1764559495" sldId="1122"/>
        </pc:sldMkLst>
      </pc:sldChg>
      <pc:sldChg chg="del">
        <pc:chgData name="Arana Pearson" userId="f8e6f7b6-5e6a-4033-a079-9af263c7f443" providerId="ADAL" clId="{4E816183-F03F-4054-8A87-703821E4535A}" dt="2025-04-09T03:42:54.081" v="1" actId="47"/>
        <pc:sldMkLst>
          <pc:docMk/>
          <pc:sldMk cId="1190437638" sldId="1123"/>
        </pc:sldMkLst>
      </pc:sldChg>
      <pc:sldChg chg="del">
        <pc:chgData name="Arana Pearson" userId="f8e6f7b6-5e6a-4033-a079-9af263c7f443" providerId="ADAL" clId="{4E816183-F03F-4054-8A87-703821E4535A}" dt="2025-04-09T03:43:48.374" v="6" actId="47"/>
        <pc:sldMkLst>
          <pc:docMk/>
          <pc:sldMk cId="42941802" sldId="1128"/>
        </pc:sldMkLst>
      </pc:sldChg>
      <pc:sldChg chg="ord">
        <pc:chgData name="Arana Pearson" userId="f8e6f7b6-5e6a-4033-a079-9af263c7f443" providerId="ADAL" clId="{4E816183-F03F-4054-8A87-703821E4535A}" dt="2025-04-09T07:48:49.218" v="258"/>
        <pc:sldMkLst>
          <pc:docMk/>
          <pc:sldMk cId="3776815535" sldId="1129"/>
        </pc:sldMkLst>
      </pc:sldChg>
      <pc:sldChg chg="del">
        <pc:chgData name="Arana Pearson" userId="f8e6f7b6-5e6a-4033-a079-9af263c7f443" providerId="ADAL" clId="{4E816183-F03F-4054-8A87-703821E4535A}" dt="2025-04-09T03:56:55.231" v="16" actId="47"/>
        <pc:sldMkLst>
          <pc:docMk/>
          <pc:sldMk cId="907430395" sldId="1130"/>
        </pc:sldMkLst>
      </pc:sldChg>
      <pc:sldChg chg="del">
        <pc:chgData name="Arana Pearson" userId="f8e6f7b6-5e6a-4033-a079-9af263c7f443" providerId="ADAL" clId="{4E816183-F03F-4054-8A87-703821E4535A}" dt="2025-04-09T03:43:40.347" v="5" actId="47"/>
        <pc:sldMkLst>
          <pc:docMk/>
          <pc:sldMk cId="4154338248" sldId="1131"/>
        </pc:sldMkLst>
      </pc:sldChg>
      <pc:sldChg chg="del">
        <pc:chgData name="Arana Pearson" userId="f8e6f7b6-5e6a-4033-a079-9af263c7f443" providerId="ADAL" clId="{4E816183-F03F-4054-8A87-703821E4535A}" dt="2025-04-09T03:43:36.076" v="4" actId="47"/>
        <pc:sldMkLst>
          <pc:docMk/>
          <pc:sldMk cId="2435023620" sldId="1134"/>
        </pc:sldMkLst>
      </pc:sldChg>
      <pc:sldChg chg="addSp delSp modSp mod ord">
        <pc:chgData name="Arana Pearson" userId="f8e6f7b6-5e6a-4033-a079-9af263c7f443" providerId="ADAL" clId="{4E816183-F03F-4054-8A87-703821E4535A}" dt="2025-04-09T10:53:34.252" v="645" actId="478"/>
        <pc:sldMkLst>
          <pc:docMk/>
          <pc:sldMk cId="4138189191" sldId="1135"/>
        </pc:sldMkLst>
        <pc:spChg chg="del mod">
          <ac:chgData name="Arana Pearson" userId="f8e6f7b6-5e6a-4033-a079-9af263c7f443" providerId="ADAL" clId="{4E816183-F03F-4054-8A87-703821E4535A}" dt="2025-04-09T10:53:34.252" v="645" actId="478"/>
          <ac:spMkLst>
            <pc:docMk/>
            <pc:sldMk cId="4138189191" sldId="1135"/>
            <ac:spMk id="8" creationId="{8E7065BE-C678-D6D8-64AD-532EE57CCF45}"/>
          </ac:spMkLst>
        </pc:spChg>
        <pc:picChg chg="add mod">
          <ac:chgData name="Arana Pearson" userId="f8e6f7b6-5e6a-4033-a079-9af263c7f443" providerId="ADAL" clId="{4E816183-F03F-4054-8A87-703821E4535A}" dt="2025-04-09T03:56:03.958" v="13" actId="1076"/>
          <ac:picMkLst>
            <pc:docMk/>
            <pc:sldMk cId="4138189191" sldId="1135"/>
            <ac:picMk id="5" creationId="{0A001071-B66D-3CF6-8130-6FDA098F102E}"/>
          </ac:picMkLst>
        </pc:picChg>
        <pc:picChg chg="del">
          <ac:chgData name="Arana Pearson" userId="f8e6f7b6-5e6a-4033-a079-9af263c7f443" providerId="ADAL" clId="{4E816183-F03F-4054-8A87-703821E4535A}" dt="2025-04-09T03:55:53.057" v="12" actId="478"/>
          <ac:picMkLst>
            <pc:docMk/>
            <pc:sldMk cId="4138189191" sldId="1135"/>
            <ac:picMk id="6" creationId="{10B1C56C-57E2-AD42-4426-DD333D19B0DD}"/>
          </ac:picMkLst>
        </pc:picChg>
      </pc:sldChg>
      <pc:sldChg chg="addSp delSp modSp new mod">
        <pc:chgData name="Arana Pearson" userId="f8e6f7b6-5e6a-4033-a079-9af263c7f443" providerId="ADAL" clId="{4E816183-F03F-4054-8A87-703821E4535A}" dt="2025-04-09T04:02:48.119" v="40" actId="14100"/>
        <pc:sldMkLst>
          <pc:docMk/>
          <pc:sldMk cId="1988410933" sldId="1136"/>
        </pc:sldMkLst>
        <pc:spChg chg="del">
          <ac:chgData name="Arana Pearson" userId="f8e6f7b6-5e6a-4033-a079-9af263c7f443" providerId="ADAL" clId="{4E816183-F03F-4054-8A87-703821E4535A}" dt="2025-04-09T04:00:54.354" v="24" actId="478"/>
          <ac:spMkLst>
            <pc:docMk/>
            <pc:sldMk cId="1988410933" sldId="1136"/>
            <ac:spMk id="2" creationId="{7A1C7139-9987-CF71-43FF-CE3A292A55A2}"/>
          </ac:spMkLst>
        </pc:spChg>
        <pc:spChg chg="del">
          <ac:chgData name="Arana Pearson" userId="f8e6f7b6-5e6a-4033-a079-9af263c7f443" providerId="ADAL" clId="{4E816183-F03F-4054-8A87-703821E4535A}" dt="2025-04-09T04:00:49.771" v="23" actId="478"/>
          <ac:spMkLst>
            <pc:docMk/>
            <pc:sldMk cId="1988410933" sldId="1136"/>
            <ac:spMk id="3" creationId="{9D4EE2AA-5BE9-E19C-9B1C-4D7CE04D9554}"/>
          </ac:spMkLst>
        </pc:spChg>
        <pc:spChg chg="mod">
          <ac:chgData name="Arana Pearson" userId="f8e6f7b6-5e6a-4033-a079-9af263c7f443" providerId="ADAL" clId="{4E816183-F03F-4054-8A87-703821E4535A}" dt="2025-04-09T04:02:48.119" v="40" actId="14100"/>
          <ac:spMkLst>
            <pc:docMk/>
            <pc:sldMk cId="1988410933" sldId="1136"/>
            <ac:spMk id="4" creationId="{A37B9357-19EC-C6F3-86DF-92332AAE385B}"/>
          </ac:spMkLst>
        </pc:spChg>
        <pc:spChg chg="add del">
          <ac:chgData name="Arana Pearson" userId="f8e6f7b6-5e6a-4033-a079-9af263c7f443" providerId="ADAL" clId="{4E816183-F03F-4054-8A87-703821E4535A}" dt="2025-04-09T04:00:49.771" v="23" actId="478"/>
          <ac:spMkLst>
            <pc:docMk/>
            <pc:sldMk cId="1988410933" sldId="1136"/>
            <ac:spMk id="5" creationId="{3B8F6554-67AE-91C3-8547-A8EBA6BBE9DE}"/>
          </ac:spMkLst>
        </pc:spChg>
        <pc:spChg chg="add del">
          <ac:chgData name="Arana Pearson" userId="f8e6f7b6-5e6a-4033-a079-9af263c7f443" providerId="ADAL" clId="{4E816183-F03F-4054-8A87-703821E4535A}" dt="2025-04-09T04:00:49.771" v="23" actId="478"/>
          <ac:spMkLst>
            <pc:docMk/>
            <pc:sldMk cId="1988410933" sldId="1136"/>
            <ac:spMk id="6" creationId="{6F343227-7F4F-2B92-983F-34919C192F60}"/>
          </ac:spMkLst>
        </pc:spChg>
        <pc:spChg chg="add del mod">
          <ac:chgData name="Arana Pearson" userId="f8e6f7b6-5e6a-4033-a079-9af263c7f443" providerId="ADAL" clId="{4E816183-F03F-4054-8A87-703821E4535A}" dt="2025-04-09T04:02:02.370" v="36" actId="1076"/>
          <ac:spMkLst>
            <pc:docMk/>
            <pc:sldMk cId="1988410933" sldId="1136"/>
            <ac:spMk id="7" creationId="{E9B3EF09-EAC2-6D1C-EBEB-66E0C35F3293}"/>
          </ac:spMkLst>
        </pc:spChg>
        <pc:spChg chg="add del mod">
          <ac:chgData name="Arana Pearson" userId="f8e6f7b6-5e6a-4033-a079-9af263c7f443" providerId="ADAL" clId="{4E816183-F03F-4054-8A87-703821E4535A}" dt="2025-04-09T04:02:32.786" v="38" actId="1076"/>
          <ac:spMkLst>
            <pc:docMk/>
            <pc:sldMk cId="1988410933" sldId="1136"/>
            <ac:spMk id="8" creationId="{5FE08764-892D-2D92-5088-326A80E5C964}"/>
          </ac:spMkLst>
        </pc:spChg>
        <pc:picChg chg="add del">
          <ac:chgData name="Arana Pearson" userId="f8e6f7b6-5e6a-4033-a079-9af263c7f443" providerId="ADAL" clId="{4E816183-F03F-4054-8A87-703821E4535A}" dt="2025-04-09T04:00:49.771" v="23" actId="478"/>
          <ac:picMkLst>
            <pc:docMk/>
            <pc:sldMk cId="1988410933" sldId="1136"/>
            <ac:picMk id="1025" creationId="{8AA8A71C-1810-3B5C-1D65-AC0724CB5A9D}"/>
          </ac:picMkLst>
        </pc:picChg>
        <pc:picChg chg="add del mod">
          <ac:chgData name="Arana Pearson" userId="f8e6f7b6-5e6a-4033-a079-9af263c7f443" providerId="ADAL" clId="{4E816183-F03F-4054-8A87-703821E4535A}" dt="2025-04-09T04:02:10.888" v="37" actId="1076"/>
          <ac:picMkLst>
            <pc:docMk/>
            <pc:sldMk cId="1988410933" sldId="1136"/>
            <ac:picMk id="1028" creationId="{9BC636E5-372F-9E8F-22FF-D6454D6EE7A1}"/>
          </ac:picMkLst>
        </pc:picChg>
      </pc:sldChg>
      <pc:sldChg chg="del">
        <pc:chgData name="Arana Pearson" userId="f8e6f7b6-5e6a-4033-a079-9af263c7f443" providerId="ADAL" clId="{4E816183-F03F-4054-8A87-703821E4535A}" dt="2025-04-09T03:41:46.422" v="0" actId="47"/>
        <pc:sldMkLst>
          <pc:docMk/>
          <pc:sldMk cId="3018918783" sldId="1136"/>
        </pc:sldMkLst>
      </pc:sldChg>
      <pc:sldChg chg="addSp delSp modSp add mod">
        <pc:chgData name="Arana Pearson" userId="f8e6f7b6-5e6a-4033-a079-9af263c7f443" providerId="ADAL" clId="{4E816183-F03F-4054-8A87-703821E4535A}" dt="2025-04-09T04:05:10.585" v="58" actId="14100"/>
        <pc:sldMkLst>
          <pc:docMk/>
          <pc:sldMk cId="900353683" sldId="1137"/>
        </pc:sldMkLst>
        <pc:spChg chg="del">
          <ac:chgData name="Arana Pearson" userId="f8e6f7b6-5e6a-4033-a079-9af263c7f443" providerId="ADAL" clId="{4E816183-F03F-4054-8A87-703821E4535A}" dt="2025-04-09T04:04:59.085" v="55" actId="478"/>
          <ac:spMkLst>
            <pc:docMk/>
            <pc:sldMk cId="900353683" sldId="1137"/>
            <ac:spMk id="4" creationId="{46AB8AAF-B017-8109-0A89-76F1CF081762}"/>
          </ac:spMkLst>
        </pc:spChg>
        <pc:spChg chg="del mod">
          <ac:chgData name="Arana Pearson" userId="f8e6f7b6-5e6a-4033-a079-9af263c7f443" providerId="ADAL" clId="{4E816183-F03F-4054-8A87-703821E4535A}" dt="2025-04-09T04:04:51.853" v="54" actId="478"/>
          <ac:spMkLst>
            <pc:docMk/>
            <pc:sldMk cId="900353683" sldId="1137"/>
            <ac:spMk id="8" creationId="{B9CBA7E5-9A19-7209-9B7E-E257D788700D}"/>
          </ac:spMkLst>
        </pc:spChg>
        <pc:picChg chg="add mod">
          <ac:chgData name="Arana Pearson" userId="f8e6f7b6-5e6a-4033-a079-9af263c7f443" providerId="ADAL" clId="{4E816183-F03F-4054-8A87-703821E4535A}" dt="2025-04-09T04:05:10.585" v="58" actId="14100"/>
          <ac:picMkLst>
            <pc:docMk/>
            <pc:sldMk cId="900353683" sldId="1137"/>
            <ac:picMk id="2" creationId="{79A06D9F-8D06-FC1E-759D-A3B90777E8DB}"/>
          </ac:picMkLst>
        </pc:picChg>
        <pc:picChg chg="del">
          <ac:chgData name="Arana Pearson" userId="f8e6f7b6-5e6a-4033-a079-9af263c7f443" providerId="ADAL" clId="{4E816183-F03F-4054-8A87-703821E4535A}" dt="2025-04-09T04:04:00.369" v="48" actId="478"/>
          <ac:picMkLst>
            <pc:docMk/>
            <pc:sldMk cId="900353683" sldId="1137"/>
            <ac:picMk id="1028" creationId="{2330D3A1-C925-C8AF-D856-969273843030}"/>
          </ac:picMkLst>
        </pc:picChg>
      </pc:sldChg>
      <pc:sldChg chg="addSp delSp modSp add mod ord">
        <pc:chgData name="Arana Pearson" userId="f8e6f7b6-5e6a-4033-a079-9af263c7f443" providerId="ADAL" clId="{4E816183-F03F-4054-8A87-703821E4535A}" dt="2025-04-09T04:17:34.360" v="207" actId="14100"/>
        <pc:sldMkLst>
          <pc:docMk/>
          <pc:sldMk cId="3408454485" sldId="1138"/>
        </pc:sldMkLst>
        <pc:spChg chg="add del mod">
          <ac:chgData name="Arana Pearson" userId="f8e6f7b6-5e6a-4033-a079-9af263c7f443" providerId="ADAL" clId="{4E816183-F03F-4054-8A87-703821E4535A}" dt="2025-04-09T04:16:23.610" v="200" actId="478"/>
          <ac:spMkLst>
            <pc:docMk/>
            <pc:sldMk cId="3408454485" sldId="1138"/>
            <ac:spMk id="3" creationId="{31AE8C85-D068-377B-BD35-5E137CDD10BB}"/>
          </ac:spMkLst>
        </pc:spChg>
        <pc:spChg chg="del">
          <ac:chgData name="Arana Pearson" userId="f8e6f7b6-5e6a-4033-a079-9af263c7f443" providerId="ADAL" clId="{4E816183-F03F-4054-8A87-703821E4535A}" dt="2025-04-09T04:03:50.069" v="46" actId="478"/>
          <ac:spMkLst>
            <pc:docMk/>
            <pc:sldMk cId="3408454485" sldId="1138"/>
            <ac:spMk id="4" creationId="{12DEA52F-DCE2-3476-799B-626F48259333}"/>
          </ac:spMkLst>
        </pc:spChg>
        <pc:spChg chg="del">
          <ac:chgData name="Arana Pearson" userId="f8e6f7b6-5e6a-4033-a079-9af263c7f443" providerId="ADAL" clId="{4E816183-F03F-4054-8A87-703821E4535A}" dt="2025-04-09T04:03:54.686" v="47" actId="478"/>
          <ac:spMkLst>
            <pc:docMk/>
            <pc:sldMk cId="3408454485" sldId="1138"/>
            <ac:spMk id="8" creationId="{AEBE00FE-FB2E-0645-202B-67B8437D7480}"/>
          </ac:spMkLst>
        </pc:spChg>
        <pc:picChg chg="add mod">
          <ac:chgData name="Arana Pearson" userId="f8e6f7b6-5e6a-4033-a079-9af263c7f443" providerId="ADAL" clId="{4E816183-F03F-4054-8A87-703821E4535A}" dt="2025-04-09T04:17:34.360" v="207" actId="14100"/>
          <ac:picMkLst>
            <pc:docMk/>
            <pc:sldMk cId="3408454485" sldId="1138"/>
            <ac:picMk id="5" creationId="{9CAAA6AE-6FE8-E1EB-2D61-B424A915B782}"/>
          </ac:picMkLst>
        </pc:picChg>
        <pc:picChg chg="del">
          <ac:chgData name="Arana Pearson" userId="f8e6f7b6-5e6a-4033-a079-9af263c7f443" providerId="ADAL" clId="{4E816183-F03F-4054-8A87-703821E4535A}" dt="2025-04-09T04:03:43.135" v="45" actId="478"/>
          <ac:picMkLst>
            <pc:docMk/>
            <pc:sldMk cId="3408454485" sldId="1138"/>
            <ac:picMk id="1028" creationId="{4F38225F-46AF-7ECD-71D1-FA55A042A864}"/>
          </ac:picMkLst>
        </pc:picChg>
      </pc:sldChg>
      <pc:sldChg chg="modSp new mod modAnim modNotes modNotesTx">
        <pc:chgData name="Arana Pearson" userId="f8e6f7b6-5e6a-4033-a079-9af263c7f443" providerId="ADAL" clId="{4E816183-F03F-4054-8A87-703821E4535A}" dt="2025-04-09T10:54:28.541" v="646" actId="21"/>
        <pc:sldMkLst>
          <pc:docMk/>
          <pc:sldMk cId="3034937374" sldId="1139"/>
        </pc:sldMkLst>
        <pc:spChg chg="mod">
          <ac:chgData name="Arana Pearson" userId="f8e6f7b6-5e6a-4033-a079-9af263c7f443" providerId="ADAL" clId="{4E816183-F03F-4054-8A87-703821E4535A}" dt="2025-04-09T04:09:58.599" v="66" actId="255"/>
          <ac:spMkLst>
            <pc:docMk/>
            <pc:sldMk cId="3034937374" sldId="1139"/>
            <ac:spMk id="2" creationId="{433134B9-5F73-507A-976F-780524CE8FDB}"/>
          </ac:spMkLst>
        </pc:spChg>
        <pc:spChg chg="mod">
          <ac:chgData name="Arana Pearson" userId="f8e6f7b6-5e6a-4033-a079-9af263c7f443" providerId="ADAL" clId="{4E816183-F03F-4054-8A87-703821E4535A}" dt="2025-04-09T10:50:16.255" v="639" actId="21"/>
          <ac:spMkLst>
            <pc:docMk/>
            <pc:sldMk cId="3034937374" sldId="1139"/>
            <ac:spMk id="3" creationId="{DCB331D8-5E7F-B62E-542D-3336E792384B}"/>
          </ac:spMkLst>
        </pc:spChg>
      </pc:sldChg>
      <pc:sldChg chg="addSp delSp modSp add mod">
        <pc:chgData name="Arana Pearson" userId="f8e6f7b6-5e6a-4033-a079-9af263c7f443" providerId="ADAL" clId="{4E816183-F03F-4054-8A87-703821E4535A}" dt="2025-04-09T04:24:56.039" v="217" actId="14100"/>
        <pc:sldMkLst>
          <pc:docMk/>
          <pc:sldMk cId="1388417146" sldId="1140"/>
        </pc:sldMkLst>
        <pc:picChg chg="add mod">
          <ac:chgData name="Arana Pearson" userId="f8e6f7b6-5e6a-4033-a079-9af263c7f443" providerId="ADAL" clId="{4E816183-F03F-4054-8A87-703821E4535A}" dt="2025-04-09T04:24:56.039" v="217" actId="14100"/>
          <ac:picMkLst>
            <pc:docMk/>
            <pc:sldMk cId="1388417146" sldId="1140"/>
            <ac:picMk id="2" creationId="{E7D16F69-9561-0A6C-E31F-4E395749EC7A}"/>
          </ac:picMkLst>
        </pc:picChg>
        <pc:picChg chg="del">
          <ac:chgData name="Arana Pearson" userId="f8e6f7b6-5e6a-4033-a079-9af263c7f443" providerId="ADAL" clId="{4E816183-F03F-4054-8A87-703821E4535A}" dt="2025-04-09T04:24:26.975" v="209" actId="478"/>
          <ac:picMkLst>
            <pc:docMk/>
            <pc:sldMk cId="1388417146" sldId="1140"/>
            <ac:picMk id="5" creationId="{18F58573-9D67-958A-4C4F-7387BFDECC43}"/>
          </ac:picMkLst>
        </pc:picChg>
      </pc:sldChg>
      <pc:sldChg chg="modSp new mod ord">
        <pc:chgData name="Arana Pearson" userId="f8e6f7b6-5e6a-4033-a079-9af263c7f443" providerId="ADAL" clId="{4E816183-F03F-4054-8A87-703821E4535A}" dt="2025-04-09T10:52:02.509" v="641"/>
        <pc:sldMkLst>
          <pc:docMk/>
          <pc:sldMk cId="617472165" sldId="1141"/>
        </pc:sldMkLst>
        <pc:spChg chg="mod">
          <ac:chgData name="Arana Pearson" userId="f8e6f7b6-5e6a-4033-a079-9af263c7f443" providerId="ADAL" clId="{4E816183-F03F-4054-8A87-703821E4535A}" dt="2025-04-09T06:58:45.999" v="237"/>
          <ac:spMkLst>
            <pc:docMk/>
            <pc:sldMk cId="617472165" sldId="1141"/>
            <ac:spMk id="2" creationId="{3D3C4117-C473-AE75-789A-CA18E0267290}"/>
          </ac:spMkLst>
        </pc:spChg>
        <pc:spChg chg="mod">
          <ac:chgData name="Arana Pearson" userId="f8e6f7b6-5e6a-4033-a079-9af263c7f443" providerId="ADAL" clId="{4E816183-F03F-4054-8A87-703821E4535A}" dt="2025-04-09T06:59:11.814" v="238" actId="255"/>
          <ac:spMkLst>
            <pc:docMk/>
            <pc:sldMk cId="617472165" sldId="1141"/>
            <ac:spMk id="3" creationId="{26A740AF-F8E6-659E-69E2-42E67AB966CB}"/>
          </ac:spMkLst>
        </pc:spChg>
      </pc:sldChg>
      <pc:sldChg chg="add del ord">
        <pc:chgData name="Arana Pearson" userId="f8e6f7b6-5e6a-4033-a079-9af263c7f443" providerId="ADAL" clId="{4E816183-F03F-4054-8A87-703821E4535A}" dt="2025-04-09T10:48:03.636" v="638" actId="47"/>
        <pc:sldMkLst>
          <pc:docMk/>
          <pc:sldMk cId="2933056894" sldId="1142"/>
        </pc:sldMkLst>
      </pc:sldChg>
      <pc:sldChg chg="modSp add modAnim">
        <pc:chgData name="Arana Pearson" userId="f8e6f7b6-5e6a-4033-a079-9af263c7f443" providerId="ADAL" clId="{4E816183-F03F-4054-8A87-703821E4535A}" dt="2025-04-09T08:00:47.127" v="307" actId="20577"/>
        <pc:sldMkLst>
          <pc:docMk/>
          <pc:sldMk cId="544443140" sldId="1143"/>
        </pc:sldMkLst>
        <pc:spChg chg="mod">
          <ac:chgData name="Arana Pearson" userId="f8e6f7b6-5e6a-4033-a079-9af263c7f443" providerId="ADAL" clId="{4E816183-F03F-4054-8A87-703821E4535A}" dt="2025-04-09T08:00:47.127" v="307" actId="20577"/>
          <ac:spMkLst>
            <pc:docMk/>
            <pc:sldMk cId="544443140" sldId="1143"/>
            <ac:spMk id="3" creationId="{9AF6A3B7-E97A-3D67-EDB9-7CC14146E545}"/>
          </ac:spMkLst>
        </pc:spChg>
      </pc:sldChg>
      <pc:sldChg chg="add">
        <pc:chgData name="Arana Pearson" userId="f8e6f7b6-5e6a-4033-a079-9af263c7f443" providerId="ADAL" clId="{4E816183-F03F-4054-8A87-703821E4535A}" dt="2025-04-09T08:01:00.376" v="308"/>
        <pc:sldMkLst>
          <pc:docMk/>
          <pc:sldMk cId="381340265" sldId="1144"/>
        </pc:sldMkLst>
      </pc:sldChg>
      <pc:sldChg chg="modSp add mod modAnim">
        <pc:chgData name="Arana Pearson" userId="f8e6f7b6-5e6a-4033-a079-9af263c7f443" providerId="ADAL" clId="{4E816183-F03F-4054-8A87-703821E4535A}" dt="2025-04-09T08:03:04.490" v="512" actId="20577"/>
        <pc:sldMkLst>
          <pc:docMk/>
          <pc:sldMk cId="1123980336" sldId="1145"/>
        </pc:sldMkLst>
        <pc:spChg chg="mod">
          <ac:chgData name="Arana Pearson" userId="f8e6f7b6-5e6a-4033-a079-9af263c7f443" providerId="ADAL" clId="{4E816183-F03F-4054-8A87-703821E4535A}" dt="2025-04-09T08:03:04.490" v="512" actId="20577"/>
          <ac:spMkLst>
            <pc:docMk/>
            <pc:sldMk cId="1123980336" sldId="1145"/>
            <ac:spMk id="2" creationId="{CEEBF85A-FE4D-8A88-5F20-0F7C23E3B812}"/>
          </ac:spMkLst>
        </pc:spChg>
        <pc:spChg chg="mod">
          <ac:chgData name="Arana Pearson" userId="f8e6f7b6-5e6a-4033-a079-9af263c7f443" providerId="ADAL" clId="{4E816183-F03F-4054-8A87-703821E4535A}" dt="2025-04-09T08:02:15.648" v="361" actId="20577"/>
          <ac:spMkLst>
            <pc:docMk/>
            <pc:sldMk cId="1123980336" sldId="1145"/>
            <ac:spMk id="3" creationId="{CF76EC18-A877-E654-071D-521926C63EE2}"/>
          </ac:spMkLst>
        </pc:spChg>
      </pc:sldChg>
      <pc:sldChg chg="add">
        <pc:chgData name="Arana Pearson" userId="f8e6f7b6-5e6a-4033-a079-9af263c7f443" providerId="ADAL" clId="{4E816183-F03F-4054-8A87-703821E4535A}" dt="2025-04-09T10:47:54.084" v="637"/>
        <pc:sldMkLst>
          <pc:docMk/>
          <pc:sldMk cId="3363879376" sldId="1146"/>
        </pc:sldMkLst>
      </pc:sldChg>
      <pc:sldChg chg="add">
        <pc:chgData name="Arana Pearson" userId="f8e6f7b6-5e6a-4033-a079-9af263c7f443" providerId="ADAL" clId="{4E816183-F03F-4054-8A87-703821E4535A}" dt="2025-04-09T10:52:10.154" v="642"/>
        <pc:sldMkLst>
          <pc:docMk/>
          <pc:sldMk cId="2609308957" sldId="1147"/>
        </pc:sldMkLst>
      </pc:sldChg>
      <pc:sldMasterChg chg="delSldLayout">
        <pc:chgData name="Arana Pearson" userId="f8e6f7b6-5e6a-4033-a079-9af263c7f443" providerId="ADAL" clId="{4E816183-F03F-4054-8A87-703821E4535A}" dt="2025-04-09T03:41:46.422" v="0" actId="47"/>
        <pc:sldMasterMkLst>
          <pc:docMk/>
          <pc:sldMasterMk cId="2757873074" sldId="2147483648"/>
        </pc:sldMasterMkLst>
        <pc:sldLayoutChg chg="del">
          <pc:chgData name="Arana Pearson" userId="f8e6f7b6-5e6a-4033-a079-9af263c7f443" providerId="ADAL" clId="{4E816183-F03F-4054-8A87-703821E4535A}" dt="2025-04-09T03:41:46.422" v="0" actId="47"/>
          <pc:sldLayoutMkLst>
            <pc:docMk/>
            <pc:sldMasterMk cId="2757873074" sldId="2147483648"/>
            <pc:sldLayoutMk cId="3773766385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46A5-B548-4FB1-98F1-806624A32726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E40F3-B683-45B7-B07B-8B9DF596D8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7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974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780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0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DC63-A010-18B3-1A24-3575D25D1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FAA4C-25CB-89F8-D10E-A56E8FDA0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E6B8E-F96C-BF06-0D2D-B87F68F27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0D83-B169-DEF0-5C27-9E9C25708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913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947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F09E7-8F02-0881-2FD3-51A5A04D8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2B51ED-C930-9DE4-2083-43AE8ABCC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794A2-A071-D459-F685-68EDC7138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1CC36-9E12-67FC-F74F-8921497B1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314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D217-C83C-1E26-0A87-1A045575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53002-48E9-B74B-C354-BDEF04DE7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83E78-C13E-18EB-6E96-82FFD87B6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1124D-125A-A37E-AC79-12AAFE932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792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>
                <a:latin typeface="Calibri Light" panose="020F0302020204030204" pitchFamily="34" charset="0"/>
                <a:cs typeface="Calibri Light" panose="020F0302020204030204" pitchFamily="34" charset="0"/>
              </a:rPr>
              <a:t>Are there any reflections or questions?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18305-F5C4-3C4F-8181-4C431E7D1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4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8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3353-B666-D5E8-E919-6D9FF11E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BDC9E-AF4E-CEA1-838C-E5DF8E47F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19D450-B64F-76BE-8D84-306011732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4C7B0-C87A-FFEC-9263-DD05E2601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799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6E97-AC01-0C5F-476C-1254CBE6A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B83A0-6BA3-9123-24A9-D7DB2AA34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54DB8-4FBD-1962-F56E-4CD9099B9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1C79-5018-D0B3-8E93-80903AAE2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065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181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03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069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40F3-B683-45B7-B07B-8B9DF596D8B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90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06780AE-56C5-F307-6B0D-BD0E6797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26092-F2AC-BBCE-EABB-D063D5F6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52" y="1709738"/>
            <a:ext cx="5898381" cy="2240939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8E943-31B2-B848-8A5A-51AAD60A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1951" y="4232032"/>
            <a:ext cx="5898382" cy="1043354"/>
          </a:xfrm>
        </p:spPr>
        <p:txBody>
          <a:bodyPr/>
          <a:lstStyle>
            <a:lvl1pPr marL="0" indent="0">
              <a:buNone/>
              <a:defRPr sz="2400">
                <a:solidFill>
                  <a:srgbClr val="2B28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8EC160-8230-98D2-BE88-3D59A54348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61951" y="5698672"/>
            <a:ext cx="3557116" cy="736041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>
                <a:solidFill>
                  <a:srgbClr val="2B28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7315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E57C4B8-A308-8AB3-FF41-11AD7EBD4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26092-F2AC-BBCE-EABB-D063D5F68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854" y="1709738"/>
            <a:ext cx="5928527" cy="2240939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section break</a:t>
            </a:r>
            <a:endParaRPr lang="en-NZ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6A188BF-048A-9A8B-D117-066DBF4AD0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8998" y="4236554"/>
            <a:ext cx="5901384" cy="769938"/>
          </a:xfrm>
        </p:spPr>
        <p:txBody>
          <a:bodyPr/>
          <a:lstStyle>
            <a:lvl1pPr marL="0" indent="0">
              <a:buNone/>
              <a:defRPr sz="2400">
                <a:solidFill>
                  <a:srgbClr val="2B286F"/>
                </a:solidFill>
              </a:defRPr>
            </a:lvl1pPr>
          </a:lstStyle>
          <a:p>
            <a:pPr lvl="0"/>
            <a:r>
              <a:rPr lang="en-NZ"/>
              <a:t>Click to edit section break subtitle</a:t>
            </a:r>
          </a:p>
        </p:txBody>
      </p:sp>
    </p:spTree>
    <p:extLst>
      <p:ext uri="{BB962C8B-B14F-4D97-AF65-F5344CB8AC3E}">
        <p14:creationId xmlns:p14="http://schemas.microsoft.com/office/powerpoint/2010/main" val="40438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DECC70E-C9CC-B459-BA94-2551DFC04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D2F96-CEE2-343D-D44C-1048306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13255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2B286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0914-1E13-9D57-3809-CDA05707C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959430" y="2180491"/>
            <a:ext cx="7640093" cy="3996471"/>
          </a:xfrm>
        </p:spPr>
        <p:txBody>
          <a:bodyPr>
            <a:noAutofit/>
          </a:bodyPr>
          <a:lstStyle>
            <a:lvl1pPr>
              <a:defRPr sz="2400">
                <a:solidFill>
                  <a:srgbClr val="2B286F"/>
                </a:solidFill>
              </a:defRPr>
            </a:lvl1pPr>
            <a:lvl2pPr marL="685800" indent="-228600">
              <a:buSzPct val="84000"/>
              <a:buFont typeface="Courier New" panose="02070309020205020404" pitchFamily="49" charset="0"/>
              <a:buChar char="o"/>
              <a:defRPr sz="2000">
                <a:solidFill>
                  <a:srgbClr val="2B286F"/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rgbClr val="2B286F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EA6717-7FCD-2215-F7EE-C740E950EC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8975" y="6410325"/>
            <a:ext cx="10233025" cy="447675"/>
          </a:xfrm>
        </p:spPr>
        <p:txBody>
          <a:bodyPr bIns="108000" anchor="b" anchorCtr="0"/>
          <a:lstStyle>
            <a:lvl1pPr marL="0" indent="0">
              <a:buNone/>
              <a:defRPr sz="1200">
                <a:solidFill>
                  <a:srgbClr val="2B286F"/>
                </a:solidFill>
              </a:defRPr>
            </a:lvl1pPr>
          </a:lstStyle>
          <a:p>
            <a:pPr lvl="0"/>
            <a:r>
              <a:rPr lang="en-NZ" sz="1200"/>
              <a:t>Click to add references and abbreviations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04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4722E-4D11-32A9-2393-3D8DA592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2116-4801-2118-1234-697D8CF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F63DD-0F2A-E59B-D397-258BF47F9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16D8-FA73-435A-AC7C-D27AE87D894E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79B6-9F5D-B659-9BAB-05D64453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772A-9EDB-8506-3AA7-14AE29A68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89FF-F1EB-45B0-8EFE-EF15FD1D34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787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us01.safelinks.protection.outlook.com/?url=https%3A%2F%2Fwww.hqsc.govt.nz%2Fresources%2Fresource-library%2Fzero-seclusion-change-package%2F%23%3A~%3Atext%3DFull%2520package%3A%2520Zero%2520seclusion%3A%2520Safety%2520and&amp;data=05%7C02%7CArana.Pearson%40hqsc.govt.nz%7C40f7ece86de044ab6cf108dce0fb734f%7C701cefdf35f44444863855f0e12ab1c4%7C0%7C0%7C638632617817696615%7CUnknown%7CTWFpbGZsb3d8eyJWIjoiMC4wLjAwMDAiLCJQIjoiV2luMzIiLCJBTiI6Ik1haWwiLCJXVCI6Mn0%3D%7C0%7C%7C%7C&amp;sdata=BXqFnYR%2BiyGVbjtYlFluHwxZNEBDxsXFjg87MchJ9pk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akpi.health.n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pou.co.nz/resources/cpsle-workforce-surve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qsc.govt.nz/" TargetMode="External"/><Relationship Id="rId4" Type="http://schemas.openxmlformats.org/officeDocument/2006/relationships/hyperlink" Target="mailto:arana.pearson@hqsc.govt.n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us01.safelinks.protection.outlook.com/?url=https%3A%2F%2Fwww.rnz.co.nz%2Fnational%2Fprogrammes%2Fcheckpoint%2Faudio%2F2018800685%2Fwoman-describes-inhumane-conditions-at-mental-health-unit&amp;data=05%7C02%7CArana.Pearson%40hqsc.govt.nz%7C40f7ece86de044ab6cf108dce0fb734f%7C701cefdf35f44444863855f0e12ab1c4%7C0%7C0%7C638632617817804408%7CUnknown%7CTWFpbGZsb3d8eyJWIjoiMC4wLjAwMDAiLCJQIjoiV2luMzIiLCJBTiI6Ik1haWwiLCJXVCI6Mn0%3D%7C0%7C%7C%7C&amp;sdata=8ycp%2B6bmJJd76x2Wgh96pIQirQKC4YfqXH%2Fy%2Bn148YU%3D&amp;reserve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akpi.health.n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6650-2301-5AC6-76E0-2752F141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51" y="1692321"/>
            <a:ext cx="6306677" cy="2231497"/>
          </a:xfrm>
        </p:spPr>
        <p:txBody>
          <a:bodyPr/>
          <a:lstStyle/>
          <a:p>
            <a:r>
              <a:rPr lang="en-NZ" sz="4000" dirty="0"/>
              <a:t>Regional KPI Benchmarking Forum: Rotorua</a:t>
            </a:r>
            <a:endParaRPr lang="en-NZ" sz="4000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1BC78-882C-F4D0-DBD5-6B503105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973" y="4575929"/>
            <a:ext cx="6515021" cy="11227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b="1" dirty="0"/>
              <a:t>Arana Pearson, Consumer engagement advisor Mental Health and Addiction Quality Improvement Programme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E1CBA-B2EB-7500-247E-66FD71C6AA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anchor="b" anchorCtr="0"/>
          <a:lstStyle/>
          <a:p>
            <a:r>
              <a:rPr lang="en-NZ" dirty="0"/>
              <a:t>10 April 2025</a:t>
            </a:r>
          </a:p>
        </p:txBody>
      </p:sp>
    </p:spTree>
    <p:extLst>
      <p:ext uri="{BB962C8B-B14F-4D97-AF65-F5344CB8AC3E}">
        <p14:creationId xmlns:p14="http://schemas.microsoft.com/office/powerpoint/2010/main" val="302075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52038-F99F-F80C-F5C7-C5CB87602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231C5763-7B0E-C704-41BD-2F68DC1F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460" y="-171228"/>
            <a:ext cx="24995123" cy="7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2" name="Picture 1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E7D16F69-9561-0A6C-E31F-4E395749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26" y="665228"/>
            <a:ext cx="10157516" cy="54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4117-C473-AE75-789A-CA18E026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the link to the change package, and the Consumer kit is on page 18 of this document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40AF-F8E6-659E-69E2-42E67AB9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Zero seclusion: Safety and dignity for all – change package |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Aukatia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te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noho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punanga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 Noho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haumanu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tū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rangatira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mō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te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tokomaha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–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mōkī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aroha | Te </a:t>
            </a:r>
            <a:r>
              <a:rPr lang="en-NZ" u="sng" kern="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Tāhū</a:t>
            </a:r>
            <a:r>
              <a:rPr lang="en-NZ" u="sng" kern="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Hauora Health Quality &amp; Safety Commission (hqsc.govt.nz)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9A2E1-EF19-896E-3356-DF887A44F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747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DF014-AAA8-E80E-5BBC-411BD914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4039-E514-FE19-8100-CBC15C48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513140"/>
            <a:ext cx="7640093" cy="666886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Calibri"/>
                <a:cs typeface="Calibri Light"/>
              </a:rPr>
              <a:t>KPI </a:t>
            </a:r>
            <a:r>
              <a:rPr lang="en-US" err="1">
                <a:solidFill>
                  <a:srgbClr val="002060"/>
                </a:solidFill>
                <a:latin typeface="Calibri"/>
                <a:cs typeface="Calibri Light"/>
              </a:rPr>
              <a:t>Programme</a:t>
            </a:r>
            <a:endParaRPr lang="en-US" err="1"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E21B8-10C3-76CF-E355-E7F94A773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>
                <a:cs typeface="Calibri"/>
                <a:hlinkClick r:id="rId3"/>
              </a:rPr>
              <a:t>https://www.mhakpi.health.nz/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63C5A-4643-CC3B-3F93-A55DD4FAF0A9}"/>
              </a:ext>
            </a:extLst>
          </p:cNvPr>
          <p:cNvSpPr txBox="1"/>
          <p:nvPr/>
        </p:nvSpPr>
        <p:spPr>
          <a:xfrm>
            <a:off x="9425009" y="2362239"/>
            <a:ext cx="236059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baseline="0" dirty="0">
                <a:solidFill>
                  <a:srgbClr val="002060"/>
                </a:solidFill>
                <a:latin typeface="Calibri Light"/>
              </a:rPr>
              <a:t>21 </a:t>
            </a:r>
            <a:r>
              <a:rPr lang="en-US" sz="2800" b="1" dirty="0">
                <a:solidFill>
                  <a:srgbClr val="002060"/>
                </a:solidFill>
                <a:latin typeface="Calibri Light"/>
              </a:rPr>
              <a:t>percent  </a:t>
            </a:r>
            <a:r>
              <a:rPr lang="en-US" sz="2800" b="1" baseline="0" dirty="0">
                <a:solidFill>
                  <a:srgbClr val="002060"/>
                </a:solidFill>
                <a:latin typeface="Calibri Light"/>
              </a:rPr>
              <a:t>referrals from </a:t>
            </a:r>
            <a:r>
              <a:rPr lang="en-US" sz="2800" b="1" dirty="0">
                <a:solidFill>
                  <a:srgbClr val="002060"/>
                </a:solidFill>
                <a:latin typeface="Calibri Light"/>
              </a:rPr>
              <a:t>mental health </a:t>
            </a:r>
            <a:r>
              <a:rPr lang="en-US" sz="2800" b="1" baseline="0" dirty="0">
                <a:solidFill>
                  <a:srgbClr val="002060"/>
                </a:solidFill>
                <a:latin typeface="Calibri Light"/>
              </a:rPr>
              <a:t>services to NGO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CD986-DD63-33A7-6876-A26BDF3F6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80026"/>
            <a:ext cx="7901010" cy="4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6C1A-13A6-6EA4-A657-FE530BCF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399535"/>
            <a:ext cx="9525720" cy="1134626"/>
          </a:xfrm>
        </p:spPr>
        <p:txBody>
          <a:bodyPr/>
          <a:lstStyle/>
          <a:p>
            <a:pPr algn="ctr"/>
            <a:r>
              <a:rPr lang="en-US" dirty="0">
                <a:ea typeface="Calibri"/>
                <a:cs typeface="Calibri"/>
              </a:rPr>
              <a:t>Where is the peer support workforce found? Te </a:t>
            </a:r>
            <a:r>
              <a:rPr lang="en-US" dirty="0" err="1">
                <a:ea typeface="Calibri"/>
                <a:cs typeface="Calibri"/>
              </a:rPr>
              <a:t>Pou</a:t>
            </a:r>
            <a:r>
              <a:rPr lang="en-US" dirty="0">
                <a:ea typeface="Calibri"/>
                <a:cs typeface="Calibri"/>
              </a:rPr>
              <a:t> Workforce survey 2022</a:t>
            </a:r>
            <a:endParaRPr lang="en-NZ" sz="1050" b="0" u="sng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7B10-CAB8-1528-A60A-78B5DE55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975" y="1534161"/>
            <a:ext cx="9291162" cy="42386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</a:pPr>
            <a:endParaRPr lang="en-NZ"/>
          </a:p>
          <a:p>
            <a:pPr>
              <a:lnSpc>
                <a:spcPct val="114000"/>
              </a:lnSpc>
            </a:pPr>
            <a:endParaRPr lang="en-US"/>
          </a:p>
        </p:txBody>
      </p:sp>
      <p:pic>
        <p:nvPicPr>
          <p:cNvPr id="5" name="Picture 4" descr="A graph of a number of people&#10;&#10;Description automatically generated">
            <a:extLst>
              <a:ext uri="{FF2B5EF4-FFF2-40B4-BE49-F238E27FC236}">
                <a16:creationId xmlns:a16="http://schemas.microsoft.com/office/drawing/2014/main" id="{B29F3744-FF2B-1445-69D8-209B0071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69" y="1445278"/>
            <a:ext cx="8340725" cy="4670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79DB5-B94F-5AE3-7708-FE8FB8697CE0}"/>
              </a:ext>
            </a:extLst>
          </p:cNvPr>
          <p:cNvSpPr txBox="1"/>
          <p:nvPr/>
        </p:nvSpPr>
        <p:spPr>
          <a:xfrm>
            <a:off x="2013712" y="6273488"/>
            <a:ext cx="855827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sz="1100">
                <a:cs typeface="Calibri"/>
                <a:hlinkClick r:id="rId3"/>
              </a:rPr>
              <a:t>https://www.tepou.co.nz/resources/cpsle-workforce-survey</a:t>
            </a:r>
            <a:r>
              <a:rPr lang="en-NZ" sz="1100">
                <a:solidFill>
                  <a:srgbClr val="2B286F"/>
                </a:solidFill>
                <a:cs typeface="Calibri"/>
              </a:rPr>
              <a:t> </a:t>
            </a:r>
            <a:r>
              <a:rPr lang="en-NZ" sz="1100" err="1">
                <a:solidFill>
                  <a:srgbClr val="2B286F"/>
                </a:solidFill>
                <a:cs typeface="Calibri"/>
              </a:rPr>
              <a:t>pg</a:t>
            </a:r>
            <a:r>
              <a:rPr lang="en-NZ" sz="1100">
                <a:solidFill>
                  <a:srgbClr val="2B286F"/>
                </a:solidFill>
                <a:cs typeface="Calibri"/>
              </a:rPr>
              <a:t> 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34B9-5F73-507A-976F-780524CE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Participatory action research – what is it?</a:t>
            </a:r>
            <a:b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31D8-5E7F-B62E-542D-3336E792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Emphasizes collaboration and participation by the people affected most by the practice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Aims to empower those most impacted by the practice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Disrupts traditional power dynamics by allowing communities to take a lead in framing questions, designing methods, and </a:t>
            </a:r>
            <a:r>
              <a:rPr lang="en-N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analyzing</a:t>
            </a:r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results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NZ" sz="1800" dirty="0">
                <a:latin typeface="Arial" panose="020B0604020202020204" pitchFamily="34" charset="0"/>
                <a:ea typeface="Calibri" panose="020F0502020204030204" pitchFamily="34" charset="0"/>
              </a:rPr>
              <a:t>Takes action to improve things and produce outcomes</a:t>
            </a:r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9A45A-A00A-8533-9947-CB4BC18DF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49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85ECC-C3AD-7598-1CAE-5F4F63802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6080-C959-3EC9-D151-5ADDB94E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399912" cy="132556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Questions to ask ourselves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47D4-2875-A6BF-84D5-7702E5E0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710765"/>
            <a:ext cx="8029522" cy="48136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</a:pPr>
            <a:endParaRPr lang="en-NZ" dirty="0"/>
          </a:p>
          <a:p>
            <a:pPr>
              <a:lnSpc>
                <a:spcPct val="114000"/>
              </a:lnSpc>
            </a:pPr>
            <a:r>
              <a:rPr lang="en-NZ" sz="2400" dirty="0"/>
              <a:t>Are we reporting the right measures in the right way?</a:t>
            </a:r>
          </a:p>
          <a:p>
            <a:pPr>
              <a:lnSpc>
                <a:spcPct val="114000"/>
              </a:lnSpc>
            </a:pPr>
            <a:r>
              <a:rPr lang="en-NZ" dirty="0"/>
              <a:t>How are we engaging consumers at all levels : design, development, delivery, and review?</a:t>
            </a:r>
          </a:p>
          <a:p>
            <a:pPr>
              <a:lnSpc>
                <a:spcPct val="114000"/>
              </a:lnSpc>
            </a:pPr>
            <a:r>
              <a:rPr lang="en-NZ" sz="2400" dirty="0"/>
              <a:t>How does Key Performance Indicators drive action for change in Mental Health?</a:t>
            </a:r>
          </a:p>
          <a:p>
            <a:endParaRPr lang="en-NZ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38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F96C-1FAF-8894-D9A7-0DF73E141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45B-9EA3-8EA1-1091-4494FBE6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399912" cy="132556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Questions to ask ourselves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A743-5FFA-8F90-E939-21A378900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710765"/>
            <a:ext cx="8029522" cy="48136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</a:pPr>
            <a:r>
              <a:rPr lang="en-NZ" dirty="0"/>
              <a:t>What will I commit to follow up on after today?</a:t>
            </a:r>
          </a:p>
          <a:p>
            <a:endParaRPr lang="en-NZ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BA76-D129-4E4E-BBE0-DF21E929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7640093" cy="771049"/>
          </a:xfrm>
        </p:spPr>
        <p:txBody>
          <a:bodyPr>
            <a:normAutofit fontScale="90000"/>
          </a:bodyPr>
          <a:lstStyle/>
          <a:p>
            <a:r>
              <a:rPr lang="en-NZ" sz="3600" err="1">
                <a:latin typeface="Calibri" panose="020F0502020204030204" pitchFamily="34" charset="0"/>
                <a:cs typeface="Calibri" panose="020F0502020204030204" pitchFamily="34" charset="0"/>
              </a:rPr>
              <a:t>Ngā</a:t>
            </a:r>
            <a:r>
              <a:rPr lang="en-NZ" sz="3600">
                <a:latin typeface="Calibri" panose="020F0502020204030204" pitchFamily="34" charset="0"/>
                <a:cs typeface="Calibri" panose="020F0502020204030204" pitchFamily="34" charset="0"/>
              </a:rPr>
              <a:t> mihi | Thank you </a:t>
            </a:r>
            <a:br>
              <a:rPr lang="en-NZ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N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" descr="Health Quality &amp; Safety Commission">
            <a:extLst>
              <a:ext uri="{FF2B5EF4-FFF2-40B4-BE49-F238E27FC236}">
                <a16:creationId xmlns:a16="http://schemas.microsoft.com/office/drawing/2014/main" id="{94A8A747-8D84-19A2-ABAA-395B10D7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lth Quality &amp; Safety Commission">
            <a:extLst>
              <a:ext uri="{FF2B5EF4-FFF2-40B4-BE49-F238E27FC236}">
                <a16:creationId xmlns:a16="http://schemas.microsoft.com/office/drawing/2014/main" id="{E08281F3-CC9F-D570-8F5A-2B9656CD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ealth Quality &amp; Safety Commission">
            <a:extLst>
              <a:ext uri="{FF2B5EF4-FFF2-40B4-BE49-F238E27FC236}">
                <a16:creationId xmlns:a16="http://schemas.microsoft.com/office/drawing/2014/main" id="{C5B36316-201F-61FD-7C09-F9A82FB9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CD6E6-AEFE-2985-5159-4AC11EBB6FFB}"/>
              </a:ext>
            </a:extLst>
          </p:cNvPr>
          <p:cNvSpPr txBox="1"/>
          <p:nvPr/>
        </p:nvSpPr>
        <p:spPr>
          <a:xfrm>
            <a:off x="1959430" y="1787269"/>
            <a:ext cx="9129117" cy="217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any follow up, contact Mr Arana Pearson</a:t>
            </a:r>
            <a:b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   </a:t>
            </a: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arana.pearson@hqsc.govt.nz</a:t>
            </a: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P:  021 574 754</a:t>
            </a:r>
            <a:b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W: </a:t>
            </a: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www.hqsc.govt.nz</a:t>
            </a:r>
            <a:r>
              <a:rPr lang="en-N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1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6C1A-13A6-6EA4-A657-FE530BCF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399912" cy="132556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Questions to ask ourselves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7B10-CAB8-1528-A60A-78B5DE55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710765"/>
            <a:ext cx="8029522" cy="48136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</a:pPr>
            <a:endParaRPr lang="en-NZ" dirty="0"/>
          </a:p>
          <a:p>
            <a:pPr>
              <a:lnSpc>
                <a:spcPct val="114000"/>
              </a:lnSpc>
            </a:pPr>
            <a:r>
              <a:rPr lang="en-NZ" sz="2400" dirty="0"/>
              <a:t>Are we reporting the right measures in the right way?</a:t>
            </a:r>
          </a:p>
          <a:p>
            <a:pPr>
              <a:lnSpc>
                <a:spcPct val="114000"/>
              </a:lnSpc>
            </a:pPr>
            <a:r>
              <a:rPr lang="en-NZ" dirty="0"/>
              <a:t>How are we engaging consumers at all levels : design, development, delivery, and review?</a:t>
            </a:r>
          </a:p>
          <a:p>
            <a:pPr>
              <a:lnSpc>
                <a:spcPct val="114000"/>
              </a:lnSpc>
            </a:pPr>
            <a:r>
              <a:rPr lang="en-NZ" sz="2400" dirty="0"/>
              <a:t>How does Key Performance Indicators drive action for change in Mental Health?</a:t>
            </a:r>
          </a:p>
          <a:p>
            <a:endParaRPr lang="en-NZ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85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38FAC-4612-2526-BE51-8E8F61DAE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1972-5098-6F2C-D745-CFCF496F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399912" cy="132556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Questions to ask ourselves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A3B7-E97A-3D67-EDB9-7CC14146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710765"/>
            <a:ext cx="8029522" cy="48136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</a:pPr>
            <a:r>
              <a:rPr lang="en-NZ" dirty="0"/>
              <a:t>What will I commit to follow up on after today?</a:t>
            </a:r>
          </a:p>
          <a:p>
            <a:endParaRPr lang="en-NZ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44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C342-E4D7-A1A4-9367-B29FC608E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F85A-FE4D-8A88-5F20-0F7C23E3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399912" cy="1325563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Our context: what do we think of mental health services?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EC18-A877-E654-071D-521926C63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710765"/>
            <a:ext cx="8029522" cy="48136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endParaRPr lang="en-NZ" dirty="0"/>
          </a:p>
          <a:p>
            <a:endParaRPr lang="en-NZ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3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B9357-19EC-C6F3-86DF-92332AAE3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7186" y="6410325"/>
            <a:ext cx="4541874" cy="44767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B3EF09-EAC2-6D1C-EBEB-66E0C35F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460" y="-171228"/>
            <a:ext cx="24995123" cy="7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9BC636E5-372F-9E8F-22FF-D6454D6E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46" y="446155"/>
            <a:ext cx="4859079" cy="59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5FE08764-892D-2D92-5088-326A80E5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186" y="6503357"/>
            <a:ext cx="249951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Woman describes 'inhumane' conditions at mental health unit | RNZ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0C59-866E-AB56-CF55-FBD04829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6F73C0A9-E4F9-3D5E-FC73-EDE7BC92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460" y="-171228"/>
            <a:ext cx="24995123" cy="7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A06D9F-8D06-FC1E-759D-A3B90777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74" y="340242"/>
            <a:ext cx="8519894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1811-4BAA-8771-68B0-DE56C85D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513140"/>
            <a:ext cx="7640093" cy="666886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Calibri"/>
                <a:cs typeface="Calibri Light"/>
              </a:rPr>
              <a:t>KPI </a:t>
            </a:r>
            <a:r>
              <a:rPr lang="en-US" err="1">
                <a:solidFill>
                  <a:srgbClr val="002060"/>
                </a:solidFill>
                <a:latin typeface="Calibri"/>
                <a:cs typeface="Calibri Light"/>
              </a:rPr>
              <a:t>Programme</a:t>
            </a:r>
            <a:endParaRPr lang="en-US" err="1"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114D4-74B2-470B-6F03-CEF6E61A7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>
                <a:cs typeface="Calibri"/>
                <a:hlinkClick r:id="rId3"/>
              </a:rPr>
              <a:t>https://www.mhakpi.health.nz/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01071-B66D-3CF6-8130-6FDA098F1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80026"/>
            <a:ext cx="7901010" cy="4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0C718-53A5-C6B6-DBEF-00700295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F571DE8-CE68-2111-CDA0-F56CBDA4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460" y="-171228"/>
            <a:ext cx="24995123" cy="7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5" name="Picture 4" descr="A graph with lines and text&#10;&#10;AI-generated content may be incorrect.">
            <a:extLst>
              <a:ext uri="{FF2B5EF4-FFF2-40B4-BE49-F238E27FC236}">
                <a16:creationId xmlns:a16="http://schemas.microsoft.com/office/drawing/2014/main" id="{9CAAA6AE-6FE8-E1EB-2D61-B424A915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9" y="221081"/>
            <a:ext cx="6453814" cy="58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6C1A-13A6-6EA4-A657-FE530BCF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0" y="681038"/>
            <a:ext cx="8399912" cy="1325563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What we learned from the Zero seclusion: Safety and dignity for all project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7B10-CAB8-1528-A60A-78B5DE55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0" y="1710765"/>
            <a:ext cx="8029522" cy="45959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endParaRPr lang="en-US"/>
          </a:p>
          <a:p>
            <a:pPr>
              <a:lnSpc>
                <a:spcPct val="114000"/>
              </a:lnSpc>
            </a:pPr>
            <a:r>
              <a:rPr lang="en-NZ" sz="2400"/>
              <a:t>There were opportunities for consumer and peer </a:t>
            </a:r>
            <a:r>
              <a:rPr lang="en-NZ"/>
              <a:t>led</a:t>
            </a:r>
            <a:r>
              <a:rPr lang="en-NZ" sz="2400"/>
              <a:t> </a:t>
            </a:r>
            <a:r>
              <a:rPr lang="en-NZ"/>
              <a:t>quality improvement</a:t>
            </a:r>
            <a:r>
              <a:rPr lang="en-NZ" sz="2400"/>
              <a:t> to add to our driver diagram</a:t>
            </a:r>
          </a:p>
          <a:p>
            <a:pPr>
              <a:lnSpc>
                <a:spcPct val="114000"/>
              </a:lnSpc>
            </a:pPr>
            <a:r>
              <a:rPr lang="en-NZ"/>
              <a:t>There were opportunities to develop a consumer kit of resources to add to the change package</a:t>
            </a:r>
          </a:p>
          <a:p>
            <a:pPr>
              <a:lnSpc>
                <a:spcPct val="114000"/>
              </a:lnSpc>
            </a:pPr>
            <a:r>
              <a:rPr lang="en-NZ" sz="2400"/>
              <a:t>We needed a tripartite suite of approaches to get a result: </a:t>
            </a:r>
            <a:r>
              <a:rPr lang="en-NZ"/>
              <a:t>clinical</a:t>
            </a:r>
            <a:r>
              <a:rPr lang="en-NZ" sz="2400"/>
              <a:t>, </a:t>
            </a:r>
            <a:r>
              <a:rPr lang="en-NZ"/>
              <a:t>cultural</a:t>
            </a:r>
            <a:r>
              <a:rPr lang="en-NZ" sz="2400"/>
              <a:t>, and </a:t>
            </a:r>
            <a:r>
              <a:rPr lang="en-NZ"/>
              <a:t>consumer led</a:t>
            </a:r>
            <a:endParaRPr lang="en-NZ" sz="2400">
              <a:cs typeface="Calibri"/>
            </a:endParaRPr>
          </a:p>
          <a:p>
            <a:pPr>
              <a:lnSpc>
                <a:spcPct val="114000"/>
              </a:lnSpc>
            </a:pPr>
            <a:r>
              <a:rPr lang="en-NZ"/>
              <a:t>A consumer engagement driver diagram assisted in driving consumer led outcomes in the project</a:t>
            </a:r>
          </a:p>
          <a:p>
            <a:endParaRPr lang="en-NZ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8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 Tāhū Hauora">
      <a:dk1>
        <a:srgbClr val="121212"/>
      </a:dk1>
      <a:lt1>
        <a:srgbClr val="FFFFFF"/>
      </a:lt1>
      <a:dk2>
        <a:srgbClr val="2C2568"/>
      </a:dk2>
      <a:lt2>
        <a:srgbClr val="E8E5E5"/>
      </a:lt2>
      <a:accent1>
        <a:srgbClr val="2C2568"/>
      </a:accent1>
      <a:accent2>
        <a:srgbClr val="107383"/>
      </a:accent2>
      <a:accent3>
        <a:srgbClr val="37B0A8"/>
      </a:accent3>
      <a:accent4>
        <a:srgbClr val="904281"/>
      </a:accent4>
      <a:accent5>
        <a:srgbClr val="BB7CB3"/>
      </a:accent5>
      <a:accent6>
        <a:srgbClr val="FF4F2D"/>
      </a:accent6>
      <a:hlink>
        <a:srgbClr val="2C2568"/>
      </a:hlink>
      <a:folHlink>
        <a:srgbClr val="2C25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464BB556B3337A48846236E9064FB9CC0100C98DEF5DCB24124799BF671317ABF488" ma:contentTypeVersion="39" ma:contentTypeDescription="Use this content type to classify and store documents on HQSC DMS website" ma:contentTypeScope="" ma:versionID="cff69f306fb945f2a3912925af1b4ab9">
  <xsd:schema xmlns:xsd="http://www.w3.org/2001/XMLSchema" xmlns:xs="http://www.w3.org/2001/XMLSchema" xmlns:p="http://schemas.microsoft.com/office/2006/metadata/properties" xmlns:ns3="7dda3372-3acc-41dc-8052-607a4b8ecb65" xmlns:ns4="bef9904b-9bca-4a1b-aca3-78dad2044d15" targetNamespace="http://schemas.microsoft.com/office/2006/metadata/properties" ma:root="true" ma:fieldsID="07d3da3545141d3e00443a2763361582" ns3:_="" ns4:_="">
    <xsd:import namespace="7dda3372-3acc-41dc-8052-607a4b8ecb65"/>
    <xsd:import namespace="bef9904b-9bca-4a1b-aca3-78dad2044d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Descreptio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4:_dlc_DocId" minOccurs="0"/>
                <xsd:element ref="ns4:_dlc_DocIdUrl" minOccurs="0"/>
                <xsd:element ref="ns4:_dlc_DocIdPersistId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a3372-3acc-41dc-8052-607a4b8ec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Descreption" ma:index="16" nillable="true" ma:displayName="Description" ma:description="Describe what goes in this folder" ma:internalName="Descrep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f067919-d045-4b34-bd75-563914e945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9904b-9bca-4a1b-aca3-78dad2044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b3aa043-9336-4ecf-bd0c-87fd8a0c1d53}" ma:internalName="TaxCatchAll" ma:showField="CatchAllData" ma:web="bef9904b-9bca-4a1b-aca3-78dad204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f9904b-9bca-4a1b-aca3-78dad2044d15">
      <UserInfo>
        <DisplayName>Falyn Cranston</DisplayName>
        <AccountId>16</AccountId>
        <AccountType/>
      </UserInfo>
      <UserInfo>
        <DisplayName>Anna Thomson</DisplayName>
        <AccountId>3435</AccountId>
        <AccountType/>
      </UserInfo>
    </SharedWithUsers>
    <TaxCatchAll xmlns="bef9904b-9bca-4a1b-aca3-78dad2044d15" xsi:nil="true"/>
    <_dlc_DocId xmlns="bef9904b-9bca-4a1b-aca3-78dad2044d15">DOCS-1526035773-12993</_dlc_DocId>
    <_dlc_DocIdUrl xmlns="bef9904b-9bca-4a1b-aca3-78dad2044d15">
      <Url>https://hqsc.sharepoint.com/sites/dms-programmes/_layouts/15/DocIdRedir.aspx?ID=DOCS-1526035773-12993</Url>
      <Description>DOCS-1526035773-12993</Description>
    </_dlc_DocIdUrl>
    <lcf76f155ced4ddcb4097134ff3c332f xmlns="7dda3372-3acc-41dc-8052-607a4b8ecb65">
      <Terms xmlns="http://schemas.microsoft.com/office/infopath/2007/PartnerControls"/>
    </lcf76f155ced4ddcb4097134ff3c332f>
    <Descreption xmlns="7dda3372-3acc-41dc-8052-607a4b8ecb65" xsi:nil="true"/>
  </documentManagement>
</p:properties>
</file>

<file path=customXml/item4.xml><?xml version="1.0" encoding="utf-8"?>
<?mso-contentType ?>
<SharedContentType xmlns="Microsoft.SharePoint.Taxonomy.ContentTypeSync" SourceId="5f067919-d045-4b34-bd75-563914e94517" ContentTypeId="0x010100464BB556B3337A48846236E9064FB9CC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B02F8D-1A59-42A0-AFDF-5D0AECFF292D}">
  <ds:schemaRefs>
    <ds:schemaRef ds:uri="7dda3372-3acc-41dc-8052-607a4b8ecb65"/>
    <ds:schemaRef ds:uri="bef9904b-9bca-4a1b-aca3-78dad2044d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47DD83-147A-4376-A4CB-93F6DF5406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C078D-E24D-47D7-9B0B-30797BF4ED92}">
  <ds:schemaRefs>
    <ds:schemaRef ds:uri="7dda3372-3acc-41dc-8052-607a4b8ecb65"/>
    <ds:schemaRef ds:uri="bef9904b-9bca-4a1b-aca3-78dad2044d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0CD5C8D-EBF0-4F7A-A480-199E110B15B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7FE4763-5BED-4C9D-953E-58C5C88EE08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701cefdf-35f4-4444-8638-55f0e12ab1c4}" enabled="0" method="" siteId="{701cefdf-35f4-4444-8638-55f0e12ab1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504</Words>
  <Application>Microsoft Office PowerPoint</Application>
  <PresentationFormat>Widescreen</PresentationFormat>
  <Paragraphs>58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Courier New</vt:lpstr>
      <vt:lpstr>Office Theme</vt:lpstr>
      <vt:lpstr>Regional KPI Benchmarking Forum: Rotorua</vt:lpstr>
      <vt:lpstr>Questions to ask ourselves </vt:lpstr>
      <vt:lpstr>Questions to ask ourselves </vt:lpstr>
      <vt:lpstr>Our context: what do we think of mental health services?</vt:lpstr>
      <vt:lpstr>PowerPoint Presentation</vt:lpstr>
      <vt:lpstr>PowerPoint Presentation</vt:lpstr>
      <vt:lpstr>KPI Programme</vt:lpstr>
      <vt:lpstr>PowerPoint Presentation</vt:lpstr>
      <vt:lpstr>What we learned from the Zero seclusion: Safety and dignity for all project </vt:lpstr>
      <vt:lpstr>PowerPoint Presentation</vt:lpstr>
      <vt:lpstr>Here is the link to the change package, and the Consumer kit is on page 18 of this document</vt:lpstr>
      <vt:lpstr>KPI Programme</vt:lpstr>
      <vt:lpstr>Where is the peer support workforce found? Te Pou Workforce survey 2022</vt:lpstr>
      <vt:lpstr>Participatory action research – what is it? </vt:lpstr>
      <vt:lpstr>Questions to ask ourselves </vt:lpstr>
      <vt:lpstr>Questions to ask ourselves </vt:lpstr>
      <vt:lpstr>Ngā mihi | 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1</dc:title>
  <dc:creator>Lydia Bristow</dc:creator>
  <cp:lastModifiedBy>Arana Pearson</cp:lastModifiedBy>
  <cp:revision>11</cp:revision>
  <dcterms:created xsi:type="dcterms:W3CDTF">2023-03-02T20:34:39Z</dcterms:created>
  <dcterms:modified xsi:type="dcterms:W3CDTF">2025-04-09T10:54:37Z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0x010100464BB556B3337A48846236E9064FB9CC0100C98DEF5DCB24124799BF671317ABF488</vt:lpwstr>
  </property>
  <property fmtid="{D5CDD505-2E9C-101B-9397-08002B2CF9AE}" pid="3" name="_dlc_DocIdItemGuid">
    <vt:lpwstr>3a55df2d-3b4b-4c83-a9b9-67aba20e63c1</vt:lpwstr>
  </property>
  <property fmtid="{D5CDD505-2E9C-101B-9397-08002B2CF9AE}" pid="4" name="MediaServiceImageTags">
    <vt:lpwstr/>
  </property>
</Properties>
</file>