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1.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2.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68" r:id="rId4"/>
    <p:sldId id="259" r:id="rId5"/>
    <p:sldId id="260" r:id="rId6"/>
    <p:sldId id="261" r:id="rId7"/>
    <p:sldId id="269" r:id="rId8"/>
    <p:sldId id="263" r:id="rId9"/>
    <p:sldId id="264" r:id="rId10"/>
    <p:sldId id="265" r:id="rId11"/>
    <p:sldId id="266" r:id="rId12"/>
    <p:sldId id="27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712" autoAdjust="0"/>
  </p:normalViewPr>
  <p:slideViewPr>
    <p:cSldViewPr snapToGrid="0">
      <p:cViewPr varScale="1">
        <p:scale>
          <a:sx n="99" d="100"/>
          <a:sy n="99" d="100"/>
        </p:scale>
        <p:origin x="90" y="234"/>
      </p:cViewPr>
      <p:guideLst/>
    </p:cSldViewPr>
  </p:slideViewPr>
  <p:notesTextViewPr>
    <p:cViewPr>
      <p:scale>
        <a:sx n="1" d="1"/>
        <a:sy n="1" d="1"/>
      </p:scale>
      <p:origin x="0" y="0"/>
    </p:cViewPr>
  </p:notesTextViewPr>
  <p:notesViewPr>
    <p:cSldViewPr snapToGrid="0">
      <p:cViewPr varScale="1">
        <p:scale>
          <a:sx n="85" d="100"/>
          <a:sy n="85" d="100"/>
        </p:scale>
        <p:origin x="388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10.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svg"/><Relationship Id="rId1" Type="http://schemas.openxmlformats.org/officeDocument/2006/relationships/image" Target="../media/image30.png"/><Relationship Id="rId6" Type="http://schemas.openxmlformats.org/officeDocument/2006/relationships/image" Target="../media/image35.svg"/><Relationship Id="rId5" Type="http://schemas.openxmlformats.org/officeDocument/2006/relationships/image" Target="../media/image34.png"/><Relationship Id="rId4" Type="http://schemas.openxmlformats.org/officeDocument/2006/relationships/image" Target="../media/image33.svg"/></Relationships>
</file>

<file path=ppt/diagrams/_rels/data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4" Type="http://schemas.openxmlformats.org/officeDocument/2006/relationships/image" Target="../media/image13.svg"/></Relationships>
</file>

<file path=ppt/diagrams/_rels/data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s>
</file>

<file path=ppt/diagrams/_rels/data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1.svg"/><Relationship Id="rId1" Type="http://schemas.openxmlformats.org/officeDocument/2006/relationships/image" Target="../media/image20.png"/><Relationship Id="rId4" Type="http://schemas.openxmlformats.org/officeDocument/2006/relationships/image" Target="../media/image13.svg"/></Relationships>
</file>

<file path=ppt/diagrams/_rels/data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17.svg"/></Relationships>
</file>

<file path=ppt/diagrams/_rels/data6.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svg"/><Relationship Id="rId1" Type="http://schemas.openxmlformats.org/officeDocument/2006/relationships/image" Target="../media/image26.png"/><Relationship Id="rId4" Type="http://schemas.openxmlformats.org/officeDocument/2006/relationships/image" Target="../media/image29.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0.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svg"/><Relationship Id="rId1" Type="http://schemas.openxmlformats.org/officeDocument/2006/relationships/image" Target="../media/image30.png"/><Relationship Id="rId6" Type="http://schemas.openxmlformats.org/officeDocument/2006/relationships/image" Target="../media/image35.svg"/><Relationship Id="rId5" Type="http://schemas.openxmlformats.org/officeDocument/2006/relationships/image" Target="../media/image34.png"/><Relationship Id="rId4" Type="http://schemas.openxmlformats.org/officeDocument/2006/relationships/image" Target="../media/image33.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4" Type="http://schemas.openxmlformats.org/officeDocument/2006/relationships/image" Target="../media/image13.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s>
</file>

<file path=ppt/diagrams/_rels/drawing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1.svg"/><Relationship Id="rId1" Type="http://schemas.openxmlformats.org/officeDocument/2006/relationships/image" Target="../media/image20.png"/><Relationship Id="rId4" Type="http://schemas.openxmlformats.org/officeDocument/2006/relationships/image" Target="../media/image13.svg"/></Relationships>
</file>

<file path=ppt/diagrams/_rels/drawing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17.svg"/></Relationships>
</file>

<file path=ppt/diagrams/_rels/drawing6.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svg"/><Relationship Id="rId1" Type="http://schemas.openxmlformats.org/officeDocument/2006/relationships/image" Target="../media/image26.png"/><Relationship Id="rId4" Type="http://schemas.openxmlformats.org/officeDocument/2006/relationships/image" Target="../media/image29.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72CA9E-20A2-41A6-8B67-7AEC1F7A5F93}"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38141B06-BEC0-4964-9B90-C6904E5E73D9}">
      <dgm:prSet/>
      <dgm:spPr/>
      <dgm:t>
        <a:bodyPr/>
        <a:lstStyle/>
        <a:p>
          <a:pPr>
            <a:lnSpc>
              <a:spcPct val="100000"/>
            </a:lnSpc>
          </a:pPr>
          <a:r>
            <a:rPr lang="en-US" dirty="0"/>
            <a:t>We doing this well at services that have kaioranga(expert Māori cultural support workers) attached to them, the kaioranga provide a cultural perspective into the clinical model, They  also have a good knowledge of Iwi Māori providers. We also have a dedicated </a:t>
          </a:r>
          <a:r>
            <a:rPr lang="en-US" dirty="0">
              <a:latin typeface="+mn-lt"/>
            </a:rPr>
            <a:t>M</a:t>
          </a:r>
          <a:r>
            <a:rPr lang="en-US" dirty="0">
              <a:latin typeface="+mn-lt"/>
              <a:cs typeface="AngsanaUPC" panose="020B0502040204020203" pitchFamily="18" charset="-34"/>
            </a:rPr>
            <a:t>āori social worker in the Invercargill inpatient unit.</a:t>
          </a:r>
          <a:endParaRPr lang="en-US" dirty="0">
            <a:latin typeface="+mn-lt"/>
          </a:endParaRPr>
        </a:p>
      </dgm:t>
    </dgm:pt>
    <dgm:pt modelId="{6405A0AD-DE97-43CE-9E80-ABA80391C3E8}" type="parTrans" cxnId="{9A414E9E-82BD-40F3-ACBC-9B9ED75ABF7E}">
      <dgm:prSet/>
      <dgm:spPr/>
      <dgm:t>
        <a:bodyPr/>
        <a:lstStyle/>
        <a:p>
          <a:endParaRPr lang="en-US"/>
        </a:p>
      </dgm:t>
    </dgm:pt>
    <dgm:pt modelId="{B9D27780-ACB1-41A3-8C90-1191E7C2D7E9}" type="sibTrans" cxnId="{9A414E9E-82BD-40F3-ACBC-9B9ED75ABF7E}">
      <dgm:prSet/>
      <dgm:spPr/>
      <dgm:t>
        <a:bodyPr/>
        <a:lstStyle/>
        <a:p>
          <a:endParaRPr lang="en-US"/>
        </a:p>
      </dgm:t>
    </dgm:pt>
    <dgm:pt modelId="{7E1D14D2-3076-42EB-8DF0-8D5A82B42F98}">
      <dgm:prSet/>
      <dgm:spPr/>
      <dgm:t>
        <a:bodyPr/>
        <a:lstStyle/>
        <a:p>
          <a:pPr>
            <a:lnSpc>
              <a:spcPct val="100000"/>
            </a:lnSpc>
          </a:pPr>
          <a:r>
            <a:rPr lang="en-US" dirty="0"/>
            <a:t>We work collaboratively to provide care, using M</a:t>
          </a:r>
          <a:r>
            <a:rPr lang="en-US" dirty="0">
              <a:latin typeface="Aptos" panose="020B0004020202020204" pitchFamily="34" charset="0"/>
            </a:rPr>
            <a:t>āori holistic care with the medical model</a:t>
          </a:r>
          <a:r>
            <a:rPr lang="en-US" dirty="0"/>
            <a:t>. </a:t>
          </a:r>
        </a:p>
      </dgm:t>
    </dgm:pt>
    <dgm:pt modelId="{FCB98B42-CDA2-450B-AB57-B8BEF2433E3F}" type="parTrans" cxnId="{69B38B58-15C5-47E7-BE74-66E5E4B0252B}">
      <dgm:prSet/>
      <dgm:spPr/>
      <dgm:t>
        <a:bodyPr/>
        <a:lstStyle/>
        <a:p>
          <a:endParaRPr lang="en-US"/>
        </a:p>
      </dgm:t>
    </dgm:pt>
    <dgm:pt modelId="{E11A8162-B686-4E9A-B5BB-69D2EE7E95A5}" type="sibTrans" cxnId="{69B38B58-15C5-47E7-BE74-66E5E4B0252B}">
      <dgm:prSet/>
      <dgm:spPr/>
      <dgm:t>
        <a:bodyPr/>
        <a:lstStyle/>
        <a:p>
          <a:endParaRPr lang="en-US"/>
        </a:p>
      </dgm:t>
    </dgm:pt>
    <dgm:pt modelId="{B58F11E5-EA1E-4196-B07F-6B73BF51F14C}">
      <dgm:prSet/>
      <dgm:spPr/>
      <dgm:t>
        <a:bodyPr/>
        <a:lstStyle/>
        <a:p>
          <a:pPr>
            <a:lnSpc>
              <a:spcPct val="100000"/>
            </a:lnSpc>
          </a:pPr>
          <a:r>
            <a:rPr lang="en-US" dirty="0"/>
            <a:t>We are shortly going to pilot kimiora MAPS which will give the whānau more options. </a:t>
          </a:r>
        </a:p>
      </dgm:t>
    </dgm:pt>
    <dgm:pt modelId="{FF858CB7-A602-49DE-850C-515D0616AF2F}" type="parTrans" cxnId="{C4AC1126-B4C3-4B15-AFD5-DF740F45A464}">
      <dgm:prSet/>
      <dgm:spPr/>
      <dgm:t>
        <a:bodyPr/>
        <a:lstStyle/>
        <a:p>
          <a:endParaRPr lang="en-US"/>
        </a:p>
      </dgm:t>
    </dgm:pt>
    <dgm:pt modelId="{67A9305F-F871-493B-806C-B0FB23340847}" type="sibTrans" cxnId="{C4AC1126-B4C3-4B15-AFD5-DF740F45A464}">
      <dgm:prSet/>
      <dgm:spPr/>
      <dgm:t>
        <a:bodyPr/>
        <a:lstStyle/>
        <a:p>
          <a:endParaRPr lang="en-US"/>
        </a:p>
      </dgm:t>
    </dgm:pt>
    <dgm:pt modelId="{21CD6304-5BB0-44B4-AC32-57592D96376E}">
      <dgm:prSet/>
      <dgm:spPr/>
      <dgm:t>
        <a:bodyPr/>
        <a:lstStyle/>
        <a:p>
          <a:pPr>
            <a:lnSpc>
              <a:spcPct val="100000"/>
            </a:lnSpc>
          </a:pPr>
          <a:r>
            <a:rPr lang="en-US" dirty="0"/>
            <a:t>We need more FTE for cultural intervention work.</a:t>
          </a:r>
        </a:p>
      </dgm:t>
    </dgm:pt>
    <dgm:pt modelId="{5AA90B0E-B6DF-4CB0-BED4-FF7F621776C0}" type="parTrans" cxnId="{7B579783-9A37-430D-AACE-47F4866249AD}">
      <dgm:prSet/>
      <dgm:spPr/>
      <dgm:t>
        <a:bodyPr/>
        <a:lstStyle/>
        <a:p>
          <a:endParaRPr lang="en-US"/>
        </a:p>
      </dgm:t>
    </dgm:pt>
    <dgm:pt modelId="{8C1933C0-DAB6-413D-A9C5-32AF393E1823}" type="sibTrans" cxnId="{7B579783-9A37-430D-AACE-47F4866249AD}">
      <dgm:prSet/>
      <dgm:spPr/>
      <dgm:t>
        <a:bodyPr/>
        <a:lstStyle/>
        <a:p>
          <a:endParaRPr lang="en-US"/>
        </a:p>
      </dgm:t>
    </dgm:pt>
    <dgm:pt modelId="{0567D60E-0E59-44E6-A119-BA59B87CEA79}" type="pres">
      <dgm:prSet presAssocID="{CF72CA9E-20A2-41A6-8B67-7AEC1F7A5F93}" presName="root" presStyleCnt="0">
        <dgm:presLayoutVars>
          <dgm:dir/>
          <dgm:resizeHandles val="exact"/>
        </dgm:presLayoutVars>
      </dgm:prSet>
      <dgm:spPr/>
    </dgm:pt>
    <dgm:pt modelId="{19B17DF1-39B8-4C15-8AB7-88D8A0BE98A0}" type="pres">
      <dgm:prSet presAssocID="{38141B06-BEC0-4964-9B90-C6904E5E73D9}" presName="compNode" presStyleCnt="0"/>
      <dgm:spPr/>
    </dgm:pt>
    <dgm:pt modelId="{75D30AFC-9EBE-44B0-964D-435E05E117EB}" type="pres">
      <dgm:prSet presAssocID="{38141B06-BEC0-4964-9B90-C6904E5E73D9}" presName="bgRect" presStyleLbl="bgShp" presStyleIdx="0" presStyleCnt="4"/>
      <dgm:spPr/>
    </dgm:pt>
    <dgm:pt modelId="{65FA0C7C-6131-4EF5-AEF7-C5818ED71CE2}" type="pres">
      <dgm:prSet presAssocID="{38141B06-BEC0-4964-9B90-C6904E5E73D9}"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Japanese Dolls"/>
        </a:ext>
      </dgm:extLst>
    </dgm:pt>
    <dgm:pt modelId="{B6C9B9A6-9438-4B3F-A796-FA5D1067FAA1}" type="pres">
      <dgm:prSet presAssocID="{38141B06-BEC0-4964-9B90-C6904E5E73D9}" presName="spaceRect" presStyleCnt="0"/>
      <dgm:spPr/>
    </dgm:pt>
    <dgm:pt modelId="{D58E2491-3C75-4610-B1D6-B64EFD137A02}" type="pres">
      <dgm:prSet presAssocID="{38141B06-BEC0-4964-9B90-C6904E5E73D9}" presName="parTx" presStyleLbl="revTx" presStyleIdx="0" presStyleCnt="4">
        <dgm:presLayoutVars>
          <dgm:chMax val="0"/>
          <dgm:chPref val="0"/>
        </dgm:presLayoutVars>
      </dgm:prSet>
      <dgm:spPr/>
    </dgm:pt>
    <dgm:pt modelId="{FB45F65F-A6B6-46B8-A3CE-45BB184E1477}" type="pres">
      <dgm:prSet presAssocID="{B9D27780-ACB1-41A3-8C90-1191E7C2D7E9}" presName="sibTrans" presStyleCnt="0"/>
      <dgm:spPr/>
    </dgm:pt>
    <dgm:pt modelId="{A6B8723C-7F0B-4730-B7F6-3E03D841379E}" type="pres">
      <dgm:prSet presAssocID="{7E1D14D2-3076-42EB-8DF0-8D5A82B42F98}" presName="compNode" presStyleCnt="0"/>
      <dgm:spPr/>
    </dgm:pt>
    <dgm:pt modelId="{6F737285-9E7E-4167-A631-E98F02318608}" type="pres">
      <dgm:prSet presAssocID="{7E1D14D2-3076-42EB-8DF0-8D5A82B42F98}" presName="bgRect" presStyleLbl="bgShp" presStyleIdx="1" presStyleCnt="4"/>
      <dgm:spPr/>
    </dgm:pt>
    <dgm:pt modelId="{AE06D904-489D-47CD-87C0-590DCB67951C}" type="pres">
      <dgm:prSet presAssocID="{7E1D14D2-3076-42EB-8DF0-8D5A82B42F98}"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ospital"/>
        </a:ext>
      </dgm:extLst>
    </dgm:pt>
    <dgm:pt modelId="{50DFF036-624A-4AE5-A465-A152AC7B22A7}" type="pres">
      <dgm:prSet presAssocID="{7E1D14D2-3076-42EB-8DF0-8D5A82B42F98}" presName="spaceRect" presStyleCnt="0"/>
      <dgm:spPr/>
    </dgm:pt>
    <dgm:pt modelId="{A66955C3-2294-4EB1-81D2-A9367ED1D687}" type="pres">
      <dgm:prSet presAssocID="{7E1D14D2-3076-42EB-8DF0-8D5A82B42F98}" presName="parTx" presStyleLbl="revTx" presStyleIdx="1" presStyleCnt="4">
        <dgm:presLayoutVars>
          <dgm:chMax val="0"/>
          <dgm:chPref val="0"/>
        </dgm:presLayoutVars>
      </dgm:prSet>
      <dgm:spPr/>
    </dgm:pt>
    <dgm:pt modelId="{053EAE3D-8D7B-4B55-AA15-12517753B02F}" type="pres">
      <dgm:prSet presAssocID="{E11A8162-B686-4E9A-B5BB-69D2EE7E95A5}" presName="sibTrans" presStyleCnt="0"/>
      <dgm:spPr/>
    </dgm:pt>
    <dgm:pt modelId="{43BCC056-29FC-40BF-B662-521E011F34D9}" type="pres">
      <dgm:prSet presAssocID="{B58F11E5-EA1E-4196-B07F-6B73BF51F14C}" presName="compNode" presStyleCnt="0"/>
      <dgm:spPr/>
    </dgm:pt>
    <dgm:pt modelId="{DBC4B452-CE94-454F-B5E5-8544D6B50C43}" type="pres">
      <dgm:prSet presAssocID="{B58F11E5-EA1E-4196-B07F-6B73BF51F14C}" presName="bgRect" presStyleLbl="bgShp" presStyleIdx="2" presStyleCnt="4"/>
      <dgm:spPr/>
    </dgm:pt>
    <dgm:pt modelId="{F075CF3D-128B-4483-9F1B-A3BD99FC9509}" type="pres">
      <dgm:prSet presAssocID="{B58F11E5-EA1E-4196-B07F-6B73BF51F14C}"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ilot"/>
        </a:ext>
      </dgm:extLst>
    </dgm:pt>
    <dgm:pt modelId="{A43143FA-AA59-4354-9736-1B00A429A75E}" type="pres">
      <dgm:prSet presAssocID="{B58F11E5-EA1E-4196-B07F-6B73BF51F14C}" presName="spaceRect" presStyleCnt="0"/>
      <dgm:spPr/>
    </dgm:pt>
    <dgm:pt modelId="{68A29711-F70E-4A18-9372-99DF1C73B96D}" type="pres">
      <dgm:prSet presAssocID="{B58F11E5-EA1E-4196-B07F-6B73BF51F14C}" presName="parTx" presStyleLbl="revTx" presStyleIdx="2" presStyleCnt="4">
        <dgm:presLayoutVars>
          <dgm:chMax val="0"/>
          <dgm:chPref val="0"/>
        </dgm:presLayoutVars>
      </dgm:prSet>
      <dgm:spPr/>
    </dgm:pt>
    <dgm:pt modelId="{D90B72F4-DCCD-4EE2-9E1C-5C78B68232C6}" type="pres">
      <dgm:prSet presAssocID="{67A9305F-F871-493B-806C-B0FB23340847}" presName="sibTrans" presStyleCnt="0"/>
      <dgm:spPr/>
    </dgm:pt>
    <dgm:pt modelId="{4E2D607D-9A06-414D-AEF7-02286F130DBF}" type="pres">
      <dgm:prSet presAssocID="{21CD6304-5BB0-44B4-AC32-57592D96376E}" presName="compNode" presStyleCnt="0"/>
      <dgm:spPr/>
    </dgm:pt>
    <dgm:pt modelId="{301F0791-5B6C-4FA3-AE7A-531C28F5AB5E}" type="pres">
      <dgm:prSet presAssocID="{21CD6304-5BB0-44B4-AC32-57592D96376E}" presName="bgRect" presStyleLbl="bgShp" presStyleIdx="3" presStyleCnt="4"/>
      <dgm:spPr/>
    </dgm:pt>
    <dgm:pt modelId="{D6ED6E29-DBD2-4A65-95A1-C0F829C81B98}" type="pres">
      <dgm:prSet presAssocID="{21CD6304-5BB0-44B4-AC32-57592D96376E}"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Users"/>
        </a:ext>
      </dgm:extLst>
    </dgm:pt>
    <dgm:pt modelId="{979CD9E7-C2EA-499C-8465-0B1A1506FBA2}" type="pres">
      <dgm:prSet presAssocID="{21CD6304-5BB0-44B4-AC32-57592D96376E}" presName="spaceRect" presStyleCnt="0"/>
      <dgm:spPr/>
    </dgm:pt>
    <dgm:pt modelId="{E069EC1E-B974-43EB-8DCA-F74F44531456}" type="pres">
      <dgm:prSet presAssocID="{21CD6304-5BB0-44B4-AC32-57592D96376E}" presName="parTx" presStyleLbl="revTx" presStyleIdx="3" presStyleCnt="4">
        <dgm:presLayoutVars>
          <dgm:chMax val="0"/>
          <dgm:chPref val="0"/>
        </dgm:presLayoutVars>
      </dgm:prSet>
      <dgm:spPr/>
    </dgm:pt>
  </dgm:ptLst>
  <dgm:cxnLst>
    <dgm:cxn modelId="{3C717E10-49AD-4F44-B04D-78A403C79E49}" type="presOf" srcId="{B58F11E5-EA1E-4196-B07F-6B73BF51F14C}" destId="{68A29711-F70E-4A18-9372-99DF1C73B96D}" srcOrd="0" destOrd="0" presId="urn:microsoft.com/office/officeart/2018/2/layout/IconVerticalSolidList"/>
    <dgm:cxn modelId="{C4AC1126-B4C3-4B15-AFD5-DF740F45A464}" srcId="{CF72CA9E-20A2-41A6-8B67-7AEC1F7A5F93}" destId="{B58F11E5-EA1E-4196-B07F-6B73BF51F14C}" srcOrd="2" destOrd="0" parTransId="{FF858CB7-A602-49DE-850C-515D0616AF2F}" sibTransId="{67A9305F-F871-493B-806C-B0FB23340847}"/>
    <dgm:cxn modelId="{5B735265-7AF6-490A-9E0B-F7982814DBEC}" type="presOf" srcId="{CF72CA9E-20A2-41A6-8B67-7AEC1F7A5F93}" destId="{0567D60E-0E59-44E6-A119-BA59B87CEA79}" srcOrd="0" destOrd="0" presId="urn:microsoft.com/office/officeart/2018/2/layout/IconVerticalSolidList"/>
    <dgm:cxn modelId="{46B4F077-B4E3-4EB4-8440-5FE3A64765BA}" type="presOf" srcId="{38141B06-BEC0-4964-9B90-C6904E5E73D9}" destId="{D58E2491-3C75-4610-B1D6-B64EFD137A02}" srcOrd="0" destOrd="0" presId="urn:microsoft.com/office/officeart/2018/2/layout/IconVerticalSolidList"/>
    <dgm:cxn modelId="{69B38B58-15C5-47E7-BE74-66E5E4B0252B}" srcId="{CF72CA9E-20A2-41A6-8B67-7AEC1F7A5F93}" destId="{7E1D14D2-3076-42EB-8DF0-8D5A82B42F98}" srcOrd="1" destOrd="0" parTransId="{FCB98B42-CDA2-450B-AB57-B8BEF2433E3F}" sibTransId="{E11A8162-B686-4E9A-B5BB-69D2EE7E95A5}"/>
    <dgm:cxn modelId="{7B579783-9A37-430D-AACE-47F4866249AD}" srcId="{CF72CA9E-20A2-41A6-8B67-7AEC1F7A5F93}" destId="{21CD6304-5BB0-44B4-AC32-57592D96376E}" srcOrd="3" destOrd="0" parTransId="{5AA90B0E-B6DF-4CB0-BED4-FF7F621776C0}" sibTransId="{8C1933C0-DAB6-413D-A9C5-32AF393E1823}"/>
    <dgm:cxn modelId="{9A414E9E-82BD-40F3-ACBC-9B9ED75ABF7E}" srcId="{CF72CA9E-20A2-41A6-8B67-7AEC1F7A5F93}" destId="{38141B06-BEC0-4964-9B90-C6904E5E73D9}" srcOrd="0" destOrd="0" parTransId="{6405A0AD-DE97-43CE-9E80-ABA80391C3E8}" sibTransId="{B9D27780-ACB1-41A3-8C90-1191E7C2D7E9}"/>
    <dgm:cxn modelId="{79ABF9DA-7DF0-42B4-9001-5BFD7CDE9B27}" type="presOf" srcId="{7E1D14D2-3076-42EB-8DF0-8D5A82B42F98}" destId="{A66955C3-2294-4EB1-81D2-A9367ED1D687}" srcOrd="0" destOrd="0" presId="urn:microsoft.com/office/officeart/2018/2/layout/IconVerticalSolidList"/>
    <dgm:cxn modelId="{58943CDC-5A7A-4EE5-A0A8-5FCAB432D533}" type="presOf" srcId="{21CD6304-5BB0-44B4-AC32-57592D96376E}" destId="{E069EC1E-B974-43EB-8DCA-F74F44531456}" srcOrd="0" destOrd="0" presId="urn:microsoft.com/office/officeart/2018/2/layout/IconVerticalSolidList"/>
    <dgm:cxn modelId="{11652542-9960-4B96-BD98-FB7E51371EC3}" type="presParOf" srcId="{0567D60E-0E59-44E6-A119-BA59B87CEA79}" destId="{19B17DF1-39B8-4C15-8AB7-88D8A0BE98A0}" srcOrd="0" destOrd="0" presId="urn:microsoft.com/office/officeart/2018/2/layout/IconVerticalSolidList"/>
    <dgm:cxn modelId="{5B85529D-A5B5-41BE-BEED-EA4AE1364B48}" type="presParOf" srcId="{19B17DF1-39B8-4C15-8AB7-88D8A0BE98A0}" destId="{75D30AFC-9EBE-44B0-964D-435E05E117EB}" srcOrd="0" destOrd="0" presId="urn:microsoft.com/office/officeart/2018/2/layout/IconVerticalSolidList"/>
    <dgm:cxn modelId="{76548531-367A-4987-8937-6A002239C746}" type="presParOf" srcId="{19B17DF1-39B8-4C15-8AB7-88D8A0BE98A0}" destId="{65FA0C7C-6131-4EF5-AEF7-C5818ED71CE2}" srcOrd="1" destOrd="0" presId="urn:microsoft.com/office/officeart/2018/2/layout/IconVerticalSolidList"/>
    <dgm:cxn modelId="{72D0C167-CE01-4C89-8836-09B51AB52840}" type="presParOf" srcId="{19B17DF1-39B8-4C15-8AB7-88D8A0BE98A0}" destId="{B6C9B9A6-9438-4B3F-A796-FA5D1067FAA1}" srcOrd="2" destOrd="0" presId="urn:microsoft.com/office/officeart/2018/2/layout/IconVerticalSolidList"/>
    <dgm:cxn modelId="{6E4A38CE-E42A-4767-BC98-685A30170A77}" type="presParOf" srcId="{19B17DF1-39B8-4C15-8AB7-88D8A0BE98A0}" destId="{D58E2491-3C75-4610-B1D6-B64EFD137A02}" srcOrd="3" destOrd="0" presId="urn:microsoft.com/office/officeart/2018/2/layout/IconVerticalSolidList"/>
    <dgm:cxn modelId="{EA241CBA-3831-43CA-9D93-8DE5DE163B7A}" type="presParOf" srcId="{0567D60E-0E59-44E6-A119-BA59B87CEA79}" destId="{FB45F65F-A6B6-46B8-A3CE-45BB184E1477}" srcOrd="1" destOrd="0" presId="urn:microsoft.com/office/officeart/2018/2/layout/IconVerticalSolidList"/>
    <dgm:cxn modelId="{2D803C32-E6CB-4B4B-8BE7-48C5058668C2}" type="presParOf" srcId="{0567D60E-0E59-44E6-A119-BA59B87CEA79}" destId="{A6B8723C-7F0B-4730-B7F6-3E03D841379E}" srcOrd="2" destOrd="0" presId="urn:microsoft.com/office/officeart/2018/2/layout/IconVerticalSolidList"/>
    <dgm:cxn modelId="{E9734765-F255-46A9-BDE6-59C40621945A}" type="presParOf" srcId="{A6B8723C-7F0B-4730-B7F6-3E03D841379E}" destId="{6F737285-9E7E-4167-A631-E98F02318608}" srcOrd="0" destOrd="0" presId="urn:microsoft.com/office/officeart/2018/2/layout/IconVerticalSolidList"/>
    <dgm:cxn modelId="{C26892E4-B670-49B7-8715-719447C97CA5}" type="presParOf" srcId="{A6B8723C-7F0B-4730-B7F6-3E03D841379E}" destId="{AE06D904-489D-47CD-87C0-590DCB67951C}" srcOrd="1" destOrd="0" presId="urn:microsoft.com/office/officeart/2018/2/layout/IconVerticalSolidList"/>
    <dgm:cxn modelId="{397F5DC0-197E-4BD3-B28C-FF2F6E574EFE}" type="presParOf" srcId="{A6B8723C-7F0B-4730-B7F6-3E03D841379E}" destId="{50DFF036-624A-4AE5-A465-A152AC7B22A7}" srcOrd="2" destOrd="0" presId="urn:microsoft.com/office/officeart/2018/2/layout/IconVerticalSolidList"/>
    <dgm:cxn modelId="{CF7A4D4A-8EDE-473D-998B-3E1EC1BCCABE}" type="presParOf" srcId="{A6B8723C-7F0B-4730-B7F6-3E03D841379E}" destId="{A66955C3-2294-4EB1-81D2-A9367ED1D687}" srcOrd="3" destOrd="0" presId="urn:microsoft.com/office/officeart/2018/2/layout/IconVerticalSolidList"/>
    <dgm:cxn modelId="{1686A8DA-0875-49F8-A3CC-3EDE7C85B4F3}" type="presParOf" srcId="{0567D60E-0E59-44E6-A119-BA59B87CEA79}" destId="{053EAE3D-8D7B-4B55-AA15-12517753B02F}" srcOrd="3" destOrd="0" presId="urn:microsoft.com/office/officeart/2018/2/layout/IconVerticalSolidList"/>
    <dgm:cxn modelId="{D8875C98-21EC-40A9-8D28-78919FBACD6C}" type="presParOf" srcId="{0567D60E-0E59-44E6-A119-BA59B87CEA79}" destId="{43BCC056-29FC-40BF-B662-521E011F34D9}" srcOrd="4" destOrd="0" presId="urn:microsoft.com/office/officeart/2018/2/layout/IconVerticalSolidList"/>
    <dgm:cxn modelId="{CDE175A1-E2ED-4618-B1DE-7DEE3D1F68B6}" type="presParOf" srcId="{43BCC056-29FC-40BF-B662-521E011F34D9}" destId="{DBC4B452-CE94-454F-B5E5-8544D6B50C43}" srcOrd="0" destOrd="0" presId="urn:microsoft.com/office/officeart/2018/2/layout/IconVerticalSolidList"/>
    <dgm:cxn modelId="{9DA4779E-7722-49CD-B77F-109430362374}" type="presParOf" srcId="{43BCC056-29FC-40BF-B662-521E011F34D9}" destId="{F075CF3D-128B-4483-9F1B-A3BD99FC9509}" srcOrd="1" destOrd="0" presId="urn:microsoft.com/office/officeart/2018/2/layout/IconVerticalSolidList"/>
    <dgm:cxn modelId="{13EAE2A6-041D-498E-956D-0767623581FF}" type="presParOf" srcId="{43BCC056-29FC-40BF-B662-521E011F34D9}" destId="{A43143FA-AA59-4354-9736-1B00A429A75E}" srcOrd="2" destOrd="0" presId="urn:microsoft.com/office/officeart/2018/2/layout/IconVerticalSolidList"/>
    <dgm:cxn modelId="{4EE3D330-DD77-48E1-88FC-19AC3B3EFCAF}" type="presParOf" srcId="{43BCC056-29FC-40BF-B662-521E011F34D9}" destId="{68A29711-F70E-4A18-9372-99DF1C73B96D}" srcOrd="3" destOrd="0" presId="urn:microsoft.com/office/officeart/2018/2/layout/IconVerticalSolidList"/>
    <dgm:cxn modelId="{44FB6E92-8226-40C2-9E23-5EB3350F5835}" type="presParOf" srcId="{0567D60E-0E59-44E6-A119-BA59B87CEA79}" destId="{D90B72F4-DCCD-4EE2-9E1C-5C78B68232C6}" srcOrd="5" destOrd="0" presId="urn:microsoft.com/office/officeart/2018/2/layout/IconVerticalSolidList"/>
    <dgm:cxn modelId="{79981940-646A-401B-BBCD-1F3D3E2F032A}" type="presParOf" srcId="{0567D60E-0E59-44E6-A119-BA59B87CEA79}" destId="{4E2D607D-9A06-414D-AEF7-02286F130DBF}" srcOrd="6" destOrd="0" presId="urn:microsoft.com/office/officeart/2018/2/layout/IconVerticalSolidList"/>
    <dgm:cxn modelId="{9A75FE25-0B5E-4E38-BCE5-8F6B8F786069}" type="presParOf" srcId="{4E2D607D-9A06-414D-AEF7-02286F130DBF}" destId="{301F0791-5B6C-4FA3-AE7A-531C28F5AB5E}" srcOrd="0" destOrd="0" presId="urn:microsoft.com/office/officeart/2018/2/layout/IconVerticalSolidList"/>
    <dgm:cxn modelId="{E6EF7F3A-9133-448D-B6A7-AFE47F8D49E9}" type="presParOf" srcId="{4E2D607D-9A06-414D-AEF7-02286F130DBF}" destId="{D6ED6E29-DBD2-4A65-95A1-C0F829C81B98}" srcOrd="1" destOrd="0" presId="urn:microsoft.com/office/officeart/2018/2/layout/IconVerticalSolidList"/>
    <dgm:cxn modelId="{C1741F39-6A71-4028-A4D1-66654970E7BC}" type="presParOf" srcId="{4E2D607D-9A06-414D-AEF7-02286F130DBF}" destId="{979CD9E7-C2EA-499C-8465-0B1A1506FBA2}" srcOrd="2" destOrd="0" presId="urn:microsoft.com/office/officeart/2018/2/layout/IconVerticalSolidList"/>
    <dgm:cxn modelId="{E5183786-2FA6-43CC-A16B-B9B8EEF1ABDE}" type="presParOf" srcId="{4E2D607D-9A06-414D-AEF7-02286F130DBF}" destId="{E069EC1E-B974-43EB-8DCA-F74F44531456}"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290E6A6-79A7-4453-90D6-0FF25F2C7692}"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90FE1914-9252-4A63-A4CC-48FC6787A8FD}">
      <dgm:prSet/>
      <dgm:spPr/>
      <dgm:t>
        <a:bodyPr/>
        <a:lstStyle/>
        <a:p>
          <a:pPr>
            <a:lnSpc>
              <a:spcPct val="100000"/>
            </a:lnSpc>
          </a:pPr>
          <a:r>
            <a:rPr lang="en-NZ" dirty="0"/>
            <a:t>We provide tāngata whai ora and whānau with kaupapa Māori options.</a:t>
          </a:r>
          <a:endParaRPr lang="en-US" dirty="0"/>
        </a:p>
      </dgm:t>
    </dgm:pt>
    <dgm:pt modelId="{3F1539DF-A826-4977-B6E4-02436F426CCE}" type="parTrans" cxnId="{4EBD2D2D-427E-4CE8-B8A9-C87D175B1247}">
      <dgm:prSet/>
      <dgm:spPr/>
      <dgm:t>
        <a:bodyPr/>
        <a:lstStyle/>
        <a:p>
          <a:endParaRPr lang="en-US"/>
        </a:p>
      </dgm:t>
    </dgm:pt>
    <dgm:pt modelId="{9546C82B-2FB0-4879-B735-4ECF1D8E60EE}" type="sibTrans" cxnId="{4EBD2D2D-427E-4CE8-B8A9-C87D175B1247}">
      <dgm:prSet/>
      <dgm:spPr/>
      <dgm:t>
        <a:bodyPr/>
        <a:lstStyle/>
        <a:p>
          <a:endParaRPr lang="en-US"/>
        </a:p>
      </dgm:t>
    </dgm:pt>
    <dgm:pt modelId="{2B6982B1-230B-4231-8F7E-7A3D20E305CF}">
      <dgm:prSet/>
      <dgm:spPr/>
      <dgm:t>
        <a:bodyPr/>
        <a:lstStyle/>
        <a:p>
          <a:pPr>
            <a:lnSpc>
              <a:spcPct val="100000"/>
            </a:lnSpc>
          </a:pPr>
          <a:r>
            <a:rPr lang="en-NZ" dirty="0"/>
            <a:t>We have limited availability of kaumatua; however, we do have kaumatua just not always available for tāngata whai ora</a:t>
          </a:r>
          <a:endParaRPr lang="en-US" dirty="0"/>
        </a:p>
      </dgm:t>
    </dgm:pt>
    <dgm:pt modelId="{3BF74AA1-F803-4B69-836C-C87F896B49CE}" type="parTrans" cxnId="{1AFC79E3-5D9A-4AC6-BB83-48C0D8B524ED}">
      <dgm:prSet/>
      <dgm:spPr/>
      <dgm:t>
        <a:bodyPr/>
        <a:lstStyle/>
        <a:p>
          <a:endParaRPr lang="en-US"/>
        </a:p>
      </dgm:t>
    </dgm:pt>
    <dgm:pt modelId="{D7D694BB-DC2F-40CE-9E55-B28628167513}" type="sibTrans" cxnId="{1AFC79E3-5D9A-4AC6-BB83-48C0D8B524ED}">
      <dgm:prSet/>
      <dgm:spPr/>
      <dgm:t>
        <a:bodyPr/>
        <a:lstStyle/>
        <a:p>
          <a:endParaRPr lang="en-US"/>
        </a:p>
      </dgm:t>
    </dgm:pt>
    <dgm:pt modelId="{BD06FBF9-FDA0-422A-A30C-3F164719F7B7}">
      <dgm:prSet/>
      <dgm:spPr/>
      <dgm:t>
        <a:bodyPr/>
        <a:lstStyle/>
        <a:p>
          <a:pPr>
            <a:lnSpc>
              <a:spcPct val="100000"/>
            </a:lnSpc>
          </a:pPr>
          <a:r>
            <a:rPr lang="en-NZ" dirty="0"/>
            <a:t>We have a new role Pou Whiranaki this role sits at the directorate leadership level and the Pou Whiranaki has a plan for a Mana Pae Ora leadership team</a:t>
          </a:r>
          <a:endParaRPr lang="en-US" dirty="0"/>
        </a:p>
      </dgm:t>
    </dgm:pt>
    <dgm:pt modelId="{7823B11D-8215-49CB-9836-78400DB36D53}" type="parTrans" cxnId="{140C71D4-92E1-4ECF-9930-2783E4FCA321}">
      <dgm:prSet/>
      <dgm:spPr/>
      <dgm:t>
        <a:bodyPr/>
        <a:lstStyle/>
        <a:p>
          <a:endParaRPr lang="en-US"/>
        </a:p>
      </dgm:t>
    </dgm:pt>
    <dgm:pt modelId="{2DF6563D-C419-4889-A2C9-DF168B1B9218}" type="sibTrans" cxnId="{140C71D4-92E1-4ECF-9930-2783E4FCA321}">
      <dgm:prSet/>
      <dgm:spPr/>
      <dgm:t>
        <a:bodyPr/>
        <a:lstStyle/>
        <a:p>
          <a:endParaRPr lang="en-US"/>
        </a:p>
      </dgm:t>
    </dgm:pt>
    <dgm:pt modelId="{354EBF31-143A-4A46-8A65-9CCF5309E0AA}" type="pres">
      <dgm:prSet presAssocID="{4290E6A6-79A7-4453-90D6-0FF25F2C7692}" presName="root" presStyleCnt="0">
        <dgm:presLayoutVars>
          <dgm:dir/>
          <dgm:resizeHandles val="exact"/>
        </dgm:presLayoutVars>
      </dgm:prSet>
      <dgm:spPr/>
    </dgm:pt>
    <dgm:pt modelId="{7C870C95-2A32-45B9-BF25-651D4054B997}" type="pres">
      <dgm:prSet presAssocID="{90FE1914-9252-4A63-A4CC-48FC6787A8FD}" presName="compNode" presStyleCnt="0"/>
      <dgm:spPr/>
    </dgm:pt>
    <dgm:pt modelId="{EEB5F352-B46F-46A0-9467-10F6D127E406}" type="pres">
      <dgm:prSet presAssocID="{90FE1914-9252-4A63-A4CC-48FC6787A8FD}" presName="bgRect" presStyleLbl="bgShp" presStyleIdx="0" presStyleCnt="3"/>
      <dgm:spPr/>
    </dgm:pt>
    <dgm:pt modelId="{639B1FF6-1720-4FDA-A098-BE7018B4DF5F}" type="pres">
      <dgm:prSet presAssocID="{90FE1914-9252-4A63-A4CC-48FC6787A8F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ustomer Review"/>
        </a:ext>
      </dgm:extLst>
    </dgm:pt>
    <dgm:pt modelId="{48F47378-8A40-4F86-B284-544388B8C578}" type="pres">
      <dgm:prSet presAssocID="{90FE1914-9252-4A63-A4CC-48FC6787A8FD}" presName="spaceRect" presStyleCnt="0"/>
      <dgm:spPr/>
    </dgm:pt>
    <dgm:pt modelId="{93585A2A-4F1F-44A5-9B21-77B4D60B5F0D}" type="pres">
      <dgm:prSet presAssocID="{90FE1914-9252-4A63-A4CC-48FC6787A8FD}" presName="parTx" presStyleLbl="revTx" presStyleIdx="0" presStyleCnt="3">
        <dgm:presLayoutVars>
          <dgm:chMax val="0"/>
          <dgm:chPref val="0"/>
        </dgm:presLayoutVars>
      </dgm:prSet>
      <dgm:spPr/>
    </dgm:pt>
    <dgm:pt modelId="{B138B6A1-BEA8-4A7B-9ECB-1FABABA795DE}" type="pres">
      <dgm:prSet presAssocID="{9546C82B-2FB0-4879-B735-4ECF1D8E60EE}" presName="sibTrans" presStyleCnt="0"/>
      <dgm:spPr/>
    </dgm:pt>
    <dgm:pt modelId="{1484ECDB-0B8F-41E7-9580-BA3835F5EA19}" type="pres">
      <dgm:prSet presAssocID="{2B6982B1-230B-4231-8F7E-7A3D20E305CF}" presName="compNode" presStyleCnt="0"/>
      <dgm:spPr/>
    </dgm:pt>
    <dgm:pt modelId="{3E606EBB-92AB-4A2C-B228-9B7F22721B7A}" type="pres">
      <dgm:prSet presAssocID="{2B6982B1-230B-4231-8F7E-7A3D20E305CF}" presName="bgRect" presStyleLbl="bgShp" presStyleIdx="1" presStyleCnt="3"/>
      <dgm:spPr/>
    </dgm:pt>
    <dgm:pt modelId="{87449BF3-F6A5-4929-9DC7-EA0916ECA5F3}" type="pres">
      <dgm:prSet presAssocID="{2B6982B1-230B-4231-8F7E-7A3D20E305CF}"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Flowchart"/>
        </a:ext>
      </dgm:extLst>
    </dgm:pt>
    <dgm:pt modelId="{8B13C757-E513-48D9-B343-9216207DE2B8}" type="pres">
      <dgm:prSet presAssocID="{2B6982B1-230B-4231-8F7E-7A3D20E305CF}" presName="spaceRect" presStyleCnt="0"/>
      <dgm:spPr/>
    </dgm:pt>
    <dgm:pt modelId="{503F6EB1-B2EA-49E9-998B-571CD12E601E}" type="pres">
      <dgm:prSet presAssocID="{2B6982B1-230B-4231-8F7E-7A3D20E305CF}" presName="parTx" presStyleLbl="revTx" presStyleIdx="1" presStyleCnt="3">
        <dgm:presLayoutVars>
          <dgm:chMax val="0"/>
          <dgm:chPref val="0"/>
        </dgm:presLayoutVars>
      </dgm:prSet>
      <dgm:spPr/>
    </dgm:pt>
    <dgm:pt modelId="{0AB117E2-DA44-4B4E-B3A0-F938D0CCC0C7}" type="pres">
      <dgm:prSet presAssocID="{D7D694BB-DC2F-40CE-9E55-B28628167513}" presName="sibTrans" presStyleCnt="0"/>
      <dgm:spPr/>
    </dgm:pt>
    <dgm:pt modelId="{C46FEC7E-7BCC-4359-9649-B89F8E66236C}" type="pres">
      <dgm:prSet presAssocID="{BD06FBF9-FDA0-422A-A30C-3F164719F7B7}" presName="compNode" presStyleCnt="0"/>
      <dgm:spPr/>
    </dgm:pt>
    <dgm:pt modelId="{241D4E2D-F0C4-4FA6-81D4-4716B72C0964}" type="pres">
      <dgm:prSet presAssocID="{BD06FBF9-FDA0-422A-A30C-3F164719F7B7}" presName="bgRect" presStyleLbl="bgShp" presStyleIdx="2" presStyleCnt="3"/>
      <dgm:spPr/>
    </dgm:pt>
    <dgm:pt modelId="{F7C0FEA0-AE9C-45D1-A2FC-00FB2A9D1C3E}" type="pres">
      <dgm:prSet presAssocID="{BD06FBF9-FDA0-422A-A30C-3F164719F7B7}"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ser"/>
        </a:ext>
      </dgm:extLst>
    </dgm:pt>
    <dgm:pt modelId="{E2F287BA-81FB-43BC-BFEF-BB43309DED76}" type="pres">
      <dgm:prSet presAssocID="{BD06FBF9-FDA0-422A-A30C-3F164719F7B7}" presName="spaceRect" presStyleCnt="0"/>
      <dgm:spPr/>
    </dgm:pt>
    <dgm:pt modelId="{FDDCCB98-7192-4C7E-9736-45E127C24912}" type="pres">
      <dgm:prSet presAssocID="{BD06FBF9-FDA0-422A-A30C-3F164719F7B7}" presName="parTx" presStyleLbl="revTx" presStyleIdx="2" presStyleCnt="3">
        <dgm:presLayoutVars>
          <dgm:chMax val="0"/>
          <dgm:chPref val="0"/>
        </dgm:presLayoutVars>
      </dgm:prSet>
      <dgm:spPr/>
    </dgm:pt>
  </dgm:ptLst>
  <dgm:cxnLst>
    <dgm:cxn modelId="{4EBD2D2D-427E-4CE8-B8A9-C87D175B1247}" srcId="{4290E6A6-79A7-4453-90D6-0FF25F2C7692}" destId="{90FE1914-9252-4A63-A4CC-48FC6787A8FD}" srcOrd="0" destOrd="0" parTransId="{3F1539DF-A826-4977-B6E4-02436F426CCE}" sibTransId="{9546C82B-2FB0-4879-B735-4ECF1D8E60EE}"/>
    <dgm:cxn modelId="{A32C8362-CE09-4EAE-A49B-29530DD6515A}" type="presOf" srcId="{2B6982B1-230B-4231-8F7E-7A3D20E305CF}" destId="{503F6EB1-B2EA-49E9-998B-571CD12E601E}" srcOrd="0" destOrd="0" presId="urn:microsoft.com/office/officeart/2018/2/layout/IconVerticalSolidList"/>
    <dgm:cxn modelId="{27500768-11B3-45A8-A845-EFB74F4C5DB7}" type="presOf" srcId="{90FE1914-9252-4A63-A4CC-48FC6787A8FD}" destId="{93585A2A-4F1F-44A5-9B21-77B4D60B5F0D}" srcOrd="0" destOrd="0" presId="urn:microsoft.com/office/officeart/2018/2/layout/IconVerticalSolidList"/>
    <dgm:cxn modelId="{59A5DD87-79BF-4906-B816-56FF5A2DC4F8}" type="presOf" srcId="{4290E6A6-79A7-4453-90D6-0FF25F2C7692}" destId="{354EBF31-143A-4A46-8A65-9CCF5309E0AA}" srcOrd="0" destOrd="0" presId="urn:microsoft.com/office/officeart/2018/2/layout/IconVerticalSolidList"/>
    <dgm:cxn modelId="{FD2AB9B8-6EEF-4080-A5BB-FE9267C359E4}" type="presOf" srcId="{BD06FBF9-FDA0-422A-A30C-3F164719F7B7}" destId="{FDDCCB98-7192-4C7E-9736-45E127C24912}" srcOrd="0" destOrd="0" presId="urn:microsoft.com/office/officeart/2018/2/layout/IconVerticalSolidList"/>
    <dgm:cxn modelId="{140C71D4-92E1-4ECF-9930-2783E4FCA321}" srcId="{4290E6A6-79A7-4453-90D6-0FF25F2C7692}" destId="{BD06FBF9-FDA0-422A-A30C-3F164719F7B7}" srcOrd="2" destOrd="0" parTransId="{7823B11D-8215-49CB-9836-78400DB36D53}" sibTransId="{2DF6563D-C419-4889-A2C9-DF168B1B9218}"/>
    <dgm:cxn modelId="{1AFC79E3-5D9A-4AC6-BB83-48C0D8B524ED}" srcId="{4290E6A6-79A7-4453-90D6-0FF25F2C7692}" destId="{2B6982B1-230B-4231-8F7E-7A3D20E305CF}" srcOrd="1" destOrd="0" parTransId="{3BF74AA1-F803-4B69-836C-C87F896B49CE}" sibTransId="{D7D694BB-DC2F-40CE-9E55-B28628167513}"/>
    <dgm:cxn modelId="{C530DEEE-2F04-4D9F-9090-B14371730B8C}" type="presParOf" srcId="{354EBF31-143A-4A46-8A65-9CCF5309E0AA}" destId="{7C870C95-2A32-45B9-BF25-651D4054B997}" srcOrd="0" destOrd="0" presId="urn:microsoft.com/office/officeart/2018/2/layout/IconVerticalSolidList"/>
    <dgm:cxn modelId="{F2918FC4-9949-41D8-AEB9-45B34FCEACF1}" type="presParOf" srcId="{7C870C95-2A32-45B9-BF25-651D4054B997}" destId="{EEB5F352-B46F-46A0-9467-10F6D127E406}" srcOrd="0" destOrd="0" presId="urn:microsoft.com/office/officeart/2018/2/layout/IconVerticalSolidList"/>
    <dgm:cxn modelId="{0914A67A-4189-4C66-A417-5324F01BDDE3}" type="presParOf" srcId="{7C870C95-2A32-45B9-BF25-651D4054B997}" destId="{639B1FF6-1720-4FDA-A098-BE7018B4DF5F}" srcOrd="1" destOrd="0" presId="urn:microsoft.com/office/officeart/2018/2/layout/IconVerticalSolidList"/>
    <dgm:cxn modelId="{671A083E-D38A-4A2A-A0CA-14A845BDBF14}" type="presParOf" srcId="{7C870C95-2A32-45B9-BF25-651D4054B997}" destId="{48F47378-8A40-4F86-B284-544388B8C578}" srcOrd="2" destOrd="0" presId="urn:microsoft.com/office/officeart/2018/2/layout/IconVerticalSolidList"/>
    <dgm:cxn modelId="{DCB9FF89-D496-433A-B305-AAB36299540F}" type="presParOf" srcId="{7C870C95-2A32-45B9-BF25-651D4054B997}" destId="{93585A2A-4F1F-44A5-9B21-77B4D60B5F0D}" srcOrd="3" destOrd="0" presId="urn:microsoft.com/office/officeart/2018/2/layout/IconVerticalSolidList"/>
    <dgm:cxn modelId="{8D75538F-E729-49D2-83B6-0047B7EFA92F}" type="presParOf" srcId="{354EBF31-143A-4A46-8A65-9CCF5309E0AA}" destId="{B138B6A1-BEA8-4A7B-9ECB-1FABABA795DE}" srcOrd="1" destOrd="0" presId="urn:microsoft.com/office/officeart/2018/2/layout/IconVerticalSolidList"/>
    <dgm:cxn modelId="{9A0AC613-A5DC-44B4-AE64-CA340893B493}" type="presParOf" srcId="{354EBF31-143A-4A46-8A65-9CCF5309E0AA}" destId="{1484ECDB-0B8F-41E7-9580-BA3835F5EA19}" srcOrd="2" destOrd="0" presId="urn:microsoft.com/office/officeart/2018/2/layout/IconVerticalSolidList"/>
    <dgm:cxn modelId="{111ADF00-E631-48AB-9B7D-DA69D0CC586A}" type="presParOf" srcId="{1484ECDB-0B8F-41E7-9580-BA3835F5EA19}" destId="{3E606EBB-92AB-4A2C-B228-9B7F22721B7A}" srcOrd="0" destOrd="0" presId="urn:microsoft.com/office/officeart/2018/2/layout/IconVerticalSolidList"/>
    <dgm:cxn modelId="{1ABF2F95-6E39-4C88-B85C-C61A6A69EE1A}" type="presParOf" srcId="{1484ECDB-0B8F-41E7-9580-BA3835F5EA19}" destId="{87449BF3-F6A5-4929-9DC7-EA0916ECA5F3}" srcOrd="1" destOrd="0" presId="urn:microsoft.com/office/officeart/2018/2/layout/IconVerticalSolidList"/>
    <dgm:cxn modelId="{F8489166-4405-4F71-83D2-F4ED9A7297D9}" type="presParOf" srcId="{1484ECDB-0B8F-41E7-9580-BA3835F5EA19}" destId="{8B13C757-E513-48D9-B343-9216207DE2B8}" srcOrd="2" destOrd="0" presId="urn:microsoft.com/office/officeart/2018/2/layout/IconVerticalSolidList"/>
    <dgm:cxn modelId="{DAEA848E-5F3D-4EA2-8E22-BFB6784D745C}" type="presParOf" srcId="{1484ECDB-0B8F-41E7-9580-BA3835F5EA19}" destId="{503F6EB1-B2EA-49E9-998B-571CD12E601E}" srcOrd="3" destOrd="0" presId="urn:microsoft.com/office/officeart/2018/2/layout/IconVerticalSolidList"/>
    <dgm:cxn modelId="{C360FC0A-4464-4403-99B0-2DC9DD7621C9}" type="presParOf" srcId="{354EBF31-143A-4A46-8A65-9CCF5309E0AA}" destId="{0AB117E2-DA44-4B4E-B3A0-F938D0CCC0C7}" srcOrd="3" destOrd="0" presId="urn:microsoft.com/office/officeart/2018/2/layout/IconVerticalSolidList"/>
    <dgm:cxn modelId="{6F0694F2-3BCF-4206-A880-F11160B4A60B}" type="presParOf" srcId="{354EBF31-143A-4A46-8A65-9CCF5309E0AA}" destId="{C46FEC7E-7BCC-4359-9649-B89F8E66236C}" srcOrd="4" destOrd="0" presId="urn:microsoft.com/office/officeart/2018/2/layout/IconVerticalSolidList"/>
    <dgm:cxn modelId="{8AA48143-56CD-40A3-9471-2AC48E63102A}" type="presParOf" srcId="{C46FEC7E-7BCC-4359-9649-B89F8E66236C}" destId="{241D4E2D-F0C4-4FA6-81D4-4716B72C0964}" srcOrd="0" destOrd="0" presId="urn:microsoft.com/office/officeart/2018/2/layout/IconVerticalSolidList"/>
    <dgm:cxn modelId="{20D51FA2-6BEA-40D1-9DD5-F70DCF744DA6}" type="presParOf" srcId="{C46FEC7E-7BCC-4359-9649-B89F8E66236C}" destId="{F7C0FEA0-AE9C-45D1-A2FC-00FB2A9D1C3E}" srcOrd="1" destOrd="0" presId="urn:microsoft.com/office/officeart/2018/2/layout/IconVerticalSolidList"/>
    <dgm:cxn modelId="{7F82BAEB-1C6B-4719-9569-3A286970E4CD}" type="presParOf" srcId="{C46FEC7E-7BCC-4359-9649-B89F8E66236C}" destId="{E2F287BA-81FB-43BC-BFEF-BB43309DED76}" srcOrd="2" destOrd="0" presId="urn:microsoft.com/office/officeart/2018/2/layout/IconVerticalSolidList"/>
    <dgm:cxn modelId="{58386D8D-B86F-4590-B7B6-777AF76C4212}" type="presParOf" srcId="{C46FEC7E-7BCC-4359-9649-B89F8E66236C}" destId="{FDDCCB98-7192-4C7E-9736-45E127C24912}"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91F7D4F-2186-44D5-BA7E-9A00CDD7CA59}" type="doc">
      <dgm:prSet loTypeId="urn:microsoft.com/office/officeart/2008/layout/LinedList" loCatId="list" qsTypeId="urn:microsoft.com/office/officeart/2005/8/quickstyle/simple1" qsCatId="simple" csTypeId="urn:microsoft.com/office/officeart/2005/8/colors/colorful5" csCatId="colorful"/>
      <dgm:spPr/>
      <dgm:t>
        <a:bodyPr/>
        <a:lstStyle/>
        <a:p>
          <a:endParaRPr lang="en-US"/>
        </a:p>
      </dgm:t>
    </dgm:pt>
    <dgm:pt modelId="{264333FB-E407-4CD8-B654-F8F95A237D59}">
      <dgm:prSet/>
      <dgm:spPr/>
      <dgm:t>
        <a:bodyPr/>
        <a:lstStyle/>
        <a:p>
          <a:r>
            <a:rPr lang="en-NZ"/>
            <a:t>We offer and provide </a:t>
          </a:r>
          <a:endParaRPr lang="en-US"/>
        </a:p>
      </dgm:t>
    </dgm:pt>
    <dgm:pt modelId="{1A7D63D8-4C51-4538-8F2F-CA09DB40EF1A}" type="parTrans" cxnId="{0897DF3A-3C38-4F3C-AC98-1523632A7D53}">
      <dgm:prSet/>
      <dgm:spPr/>
      <dgm:t>
        <a:bodyPr/>
        <a:lstStyle/>
        <a:p>
          <a:endParaRPr lang="en-US"/>
        </a:p>
      </dgm:t>
    </dgm:pt>
    <dgm:pt modelId="{378C212C-E384-4378-9C3E-A1ECE8AD72FA}" type="sibTrans" cxnId="{0897DF3A-3C38-4F3C-AC98-1523632A7D53}">
      <dgm:prSet/>
      <dgm:spPr/>
      <dgm:t>
        <a:bodyPr/>
        <a:lstStyle/>
        <a:p>
          <a:endParaRPr lang="en-US"/>
        </a:p>
      </dgm:t>
    </dgm:pt>
    <dgm:pt modelId="{79B9F24D-200D-4515-80AF-4FBF246CDEDF}">
      <dgm:prSet/>
      <dgm:spPr/>
      <dgm:t>
        <a:bodyPr/>
        <a:lstStyle/>
        <a:p>
          <a:r>
            <a:rPr lang="en-US"/>
            <a:t>Tikanaga Māori</a:t>
          </a:r>
        </a:p>
      </dgm:t>
    </dgm:pt>
    <dgm:pt modelId="{4F93C6F2-3C69-4577-A95F-EE6D8D618CF3}" type="parTrans" cxnId="{C7445AAB-EA0F-4D36-B4EF-E693CF353829}">
      <dgm:prSet/>
      <dgm:spPr/>
      <dgm:t>
        <a:bodyPr/>
        <a:lstStyle/>
        <a:p>
          <a:endParaRPr lang="en-US"/>
        </a:p>
      </dgm:t>
    </dgm:pt>
    <dgm:pt modelId="{956A91AB-EFE0-4921-91B7-2C3FB082D733}" type="sibTrans" cxnId="{C7445AAB-EA0F-4D36-B4EF-E693CF353829}">
      <dgm:prSet/>
      <dgm:spPr/>
      <dgm:t>
        <a:bodyPr/>
        <a:lstStyle/>
        <a:p>
          <a:endParaRPr lang="en-US"/>
        </a:p>
      </dgm:t>
    </dgm:pt>
    <dgm:pt modelId="{A5AB1E18-55C5-4316-A3A0-230BCEF2ACA4}">
      <dgm:prSet/>
      <dgm:spPr/>
      <dgm:t>
        <a:bodyPr/>
        <a:lstStyle/>
        <a:p>
          <a:r>
            <a:rPr lang="en-NZ"/>
            <a:t>Kia Makoha</a:t>
          </a:r>
          <a:endParaRPr lang="en-US"/>
        </a:p>
      </dgm:t>
    </dgm:pt>
    <dgm:pt modelId="{EC7C0079-3F10-43C5-A91C-2BEB635C9A39}" type="parTrans" cxnId="{0113E009-6078-4AC7-A764-EA918BEF5473}">
      <dgm:prSet/>
      <dgm:spPr/>
      <dgm:t>
        <a:bodyPr/>
        <a:lstStyle/>
        <a:p>
          <a:endParaRPr lang="en-US"/>
        </a:p>
      </dgm:t>
    </dgm:pt>
    <dgm:pt modelId="{F9C9BBFB-3FE3-4C08-9727-440541E094D6}" type="sibTrans" cxnId="{0113E009-6078-4AC7-A764-EA918BEF5473}">
      <dgm:prSet/>
      <dgm:spPr/>
      <dgm:t>
        <a:bodyPr/>
        <a:lstStyle/>
        <a:p>
          <a:endParaRPr lang="en-US"/>
        </a:p>
      </dgm:t>
    </dgm:pt>
    <dgm:pt modelId="{1DD53DA6-2AC6-474F-8BD0-C160F8306EBD}">
      <dgm:prSet/>
      <dgm:spPr/>
      <dgm:t>
        <a:bodyPr/>
        <a:lstStyle/>
        <a:p>
          <a:r>
            <a:rPr lang="en-NZ"/>
            <a:t>Manākitanga</a:t>
          </a:r>
          <a:endParaRPr lang="en-US"/>
        </a:p>
      </dgm:t>
    </dgm:pt>
    <dgm:pt modelId="{35A6A12C-6EE9-4B35-B31F-7493C5516470}" type="parTrans" cxnId="{10A4AB21-F5F7-4C9B-B4C7-254168C1A007}">
      <dgm:prSet/>
      <dgm:spPr/>
      <dgm:t>
        <a:bodyPr/>
        <a:lstStyle/>
        <a:p>
          <a:endParaRPr lang="en-US"/>
        </a:p>
      </dgm:t>
    </dgm:pt>
    <dgm:pt modelId="{41C8E1CF-95BE-4E75-9A0F-E860FC20A292}" type="sibTrans" cxnId="{10A4AB21-F5F7-4C9B-B4C7-254168C1A007}">
      <dgm:prSet/>
      <dgm:spPr/>
      <dgm:t>
        <a:bodyPr/>
        <a:lstStyle/>
        <a:p>
          <a:endParaRPr lang="en-US"/>
        </a:p>
      </dgm:t>
    </dgm:pt>
    <dgm:pt modelId="{AA56417D-3920-45A7-9D03-14FCCEFCBE5C}">
      <dgm:prSet/>
      <dgm:spPr/>
      <dgm:t>
        <a:bodyPr/>
        <a:lstStyle/>
        <a:p>
          <a:r>
            <a:rPr lang="en-NZ"/>
            <a:t>Whanungatanga</a:t>
          </a:r>
          <a:endParaRPr lang="en-US"/>
        </a:p>
      </dgm:t>
    </dgm:pt>
    <dgm:pt modelId="{DD89A3A3-CF18-487C-A1C8-B23590EC39F7}" type="parTrans" cxnId="{BDD581BF-12F8-4C4A-B199-22EDB4D6B5A8}">
      <dgm:prSet/>
      <dgm:spPr/>
      <dgm:t>
        <a:bodyPr/>
        <a:lstStyle/>
        <a:p>
          <a:endParaRPr lang="en-US"/>
        </a:p>
      </dgm:t>
    </dgm:pt>
    <dgm:pt modelId="{0AC619B3-F02E-470E-9ECC-14E1C04E1A9B}" type="sibTrans" cxnId="{BDD581BF-12F8-4C4A-B199-22EDB4D6B5A8}">
      <dgm:prSet/>
      <dgm:spPr/>
      <dgm:t>
        <a:bodyPr/>
        <a:lstStyle/>
        <a:p>
          <a:endParaRPr lang="en-US"/>
        </a:p>
      </dgm:t>
    </dgm:pt>
    <dgm:pt modelId="{8C9EDB0E-FB80-409F-B988-2417D875F6F0}">
      <dgm:prSet/>
      <dgm:spPr/>
      <dgm:t>
        <a:bodyPr/>
        <a:lstStyle/>
        <a:p>
          <a:r>
            <a:rPr lang="en-NZ"/>
            <a:t>Whakapapa</a:t>
          </a:r>
          <a:endParaRPr lang="en-US"/>
        </a:p>
      </dgm:t>
    </dgm:pt>
    <dgm:pt modelId="{45B47752-B7DF-4778-94D7-CF914727AC82}" type="parTrans" cxnId="{CDD8BF79-94A8-4098-89D8-6AB846DE3516}">
      <dgm:prSet/>
      <dgm:spPr/>
      <dgm:t>
        <a:bodyPr/>
        <a:lstStyle/>
        <a:p>
          <a:endParaRPr lang="en-US"/>
        </a:p>
      </dgm:t>
    </dgm:pt>
    <dgm:pt modelId="{0044044D-BF8D-4D85-9719-1B686BAB937C}" type="sibTrans" cxnId="{CDD8BF79-94A8-4098-89D8-6AB846DE3516}">
      <dgm:prSet/>
      <dgm:spPr/>
      <dgm:t>
        <a:bodyPr/>
        <a:lstStyle/>
        <a:p>
          <a:endParaRPr lang="en-US"/>
        </a:p>
      </dgm:t>
    </dgm:pt>
    <dgm:pt modelId="{B4B8B641-6C2E-4254-9B81-2D1D1EFA4656}">
      <dgm:prSet/>
      <dgm:spPr/>
      <dgm:t>
        <a:bodyPr/>
        <a:lstStyle/>
        <a:p>
          <a:r>
            <a:rPr lang="en-NZ"/>
            <a:t>Mana ake </a:t>
          </a:r>
          <a:endParaRPr lang="en-US"/>
        </a:p>
      </dgm:t>
    </dgm:pt>
    <dgm:pt modelId="{CB2E53B5-AADC-4749-9AE4-FF94BF59181D}" type="parTrans" cxnId="{1C222D8F-CB30-4753-9494-33F9E4657CCE}">
      <dgm:prSet/>
      <dgm:spPr/>
      <dgm:t>
        <a:bodyPr/>
        <a:lstStyle/>
        <a:p>
          <a:endParaRPr lang="en-US"/>
        </a:p>
      </dgm:t>
    </dgm:pt>
    <dgm:pt modelId="{66281CBE-00B4-44A7-B4EA-E51B0A8EF2A8}" type="sibTrans" cxnId="{1C222D8F-CB30-4753-9494-33F9E4657CCE}">
      <dgm:prSet/>
      <dgm:spPr/>
      <dgm:t>
        <a:bodyPr/>
        <a:lstStyle/>
        <a:p>
          <a:endParaRPr lang="en-US"/>
        </a:p>
      </dgm:t>
    </dgm:pt>
    <dgm:pt modelId="{D3EF1CFF-F2FD-40EC-997E-726BBE9DA24E}">
      <dgm:prSet/>
      <dgm:spPr/>
      <dgm:t>
        <a:bodyPr/>
        <a:lstStyle/>
        <a:p>
          <a:r>
            <a:rPr lang="en-NZ"/>
            <a:t>Te Reo Maori, waiata, karakia</a:t>
          </a:r>
          <a:endParaRPr lang="en-US"/>
        </a:p>
      </dgm:t>
    </dgm:pt>
    <dgm:pt modelId="{0835153F-0B0E-4242-BC47-399A25F96219}" type="parTrans" cxnId="{CF0CCE16-08CF-419A-93EA-DEE322C97F8A}">
      <dgm:prSet/>
      <dgm:spPr/>
      <dgm:t>
        <a:bodyPr/>
        <a:lstStyle/>
        <a:p>
          <a:endParaRPr lang="en-US"/>
        </a:p>
      </dgm:t>
    </dgm:pt>
    <dgm:pt modelId="{3249E374-8E57-46C1-9CD1-189F206D0BAD}" type="sibTrans" cxnId="{CF0CCE16-08CF-419A-93EA-DEE322C97F8A}">
      <dgm:prSet/>
      <dgm:spPr/>
      <dgm:t>
        <a:bodyPr/>
        <a:lstStyle/>
        <a:p>
          <a:endParaRPr lang="en-US"/>
        </a:p>
      </dgm:t>
    </dgm:pt>
    <dgm:pt modelId="{C7C4F795-E5C1-40DC-BE3D-F945B38F23DB}">
      <dgm:prSet/>
      <dgm:spPr/>
      <dgm:t>
        <a:bodyPr/>
        <a:lstStyle/>
        <a:p>
          <a:r>
            <a:rPr lang="en-NZ"/>
            <a:t>Te Tiriti O Waitangi: articles and principles</a:t>
          </a:r>
          <a:endParaRPr lang="en-US"/>
        </a:p>
      </dgm:t>
    </dgm:pt>
    <dgm:pt modelId="{B275131F-C9B2-4EE1-9DF7-F567339D7D5A}" type="parTrans" cxnId="{502A50C6-360A-4AAC-910A-4D90D7A69B44}">
      <dgm:prSet/>
      <dgm:spPr/>
      <dgm:t>
        <a:bodyPr/>
        <a:lstStyle/>
        <a:p>
          <a:endParaRPr lang="en-US"/>
        </a:p>
      </dgm:t>
    </dgm:pt>
    <dgm:pt modelId="{4EC788CE-92E8-460B-92FA-900F01A43C07}" type="sibTrans" cxnId="{502A50C6-360A-4AAC-910A-4D90D7A69B44}">
      <dgm:prSet/>
      <dgm:spPr/>
      <dgm:t>
        <a:bodyPr/>
        <a:lstStyle/>
        <a:p>
          <a:endParaRPr lang="en-US"/>
        </a:p>
      </dgm:t>
    </dgm:pt>
    <dgm:pt modelId="{7396680D-BD76-4C97-8D62-A1F3593833F8}" type="pres">
      <dgm:prSet presAssocID="{A91F7D4F-2186-44D5-BA7E-9A00CDD7CA59}" presName="vert0" presStyleCnt="0">
        <dgm:presLayoutVars>
          <dgm:dir/>
          <dgm:animOne val="branch"/>
          <dgm:animLvl val="lvl"/>
        </dgm:presLayoutVars>
      </dgm:prSet>
      <dgm:spPr/>
    </dgm:pt>
    <dgm:pt modelId="{9E1CC25F-BECE-43B9-9522-D62BA1FD3980}" type="pres">
      <dgm:prSet presAssocID="{264333FB-E407-4CD8-B654-F8F95A237D59}" presName="thickLine" presStyleLbl="alignNode1" presStyleIdx="0" presStyleCnt="9"/>
      <dgm:spPr/>
    </dgm:pt>
    <dgm:pt modelId="{162D166F-351A-41A9-83FB-ED77A2002E79}" type="pres">
      <dgm:prSet presAssocID="{264333FB-E407-4CD8-B654-F8F95A237D59}" presName="horz1" presStyleCnt="0"/>
      <dgm:spPr/>
    </dgm:pt>
    <dgm:pt modelId="{08E40553-092C-40E6-91C0-F9744219F6EF}" type="pres">
      <dgm:prSet presAssocID="{264333FB-E407-4CD8-B654-F8F95A237D59}" presName="tx1" presStyleLbl="revTx" presStyleIdx="0" presStyleCnt="9"/>
      <dgm:spPr/>
    </dgm:pt>
    <dgm:pt modelId="{1B7E5769-36A3-4F31-B578-4F01E0DD362A}" type="pres">
      <dgm:prSet presAssocID="{264333FB-E407-4CD8-B654-F8F95A237D59}" presName="vert1" presStyleCnt="0"/>
      <dgm:spPr/>
    </dgm:pt>
    <dgm:pt modelId="{220BE63D-BF90-4015-BFB9-47ACAC0FBA52}" type="pres">
      <dgm:prSet presAssocID="{79B9F24D-200D-4515-80AF-4FBF246CDEDF}" presName="thickLine" presStyleLbl="alignNode1" presStyleIdx="1" presStyleCnt="9"/>
      <dgm:spPr/>
    </dgm:pt>
    <dgm:pt modelId="{1562F2FF-319D-4F3C-83D4-5C77D4D5B995}" type="pres">
      <dgm:prSet presAssocID="{79B9F24D-200D-4515-80AF-4FBF246CDEDF}" presName="horz1" presStyleCnt="0"/>
      <dgm:spPr/>
    </dgm:pt>
    <dgm:pt modelId="{2F6B5800-E5D0-467B-AA00-BF527F6BB70F}" type="pres">
      <dgm:prSet presAssocID="{79B9F24D-200D-4515-80AF-4FBF246CDEDF}" presName="tx1" presStyleLbl="revTx" presStyleIdx="1" presStyleCnt="9"/>
      <dgm:spPr/>
    </dgm:pt>
    <dgm:pt modelId="{D08698C4-4949-4EA2-A539-5DAFC22C93CA}" type="pres">
      <dgm:prSet presAssocID="{79B9F24D-200D-4515-80AF-4FBF246CDEDF}" presName="vert1" presStyleCnt="0"/>
      <dgm:spPr/>
    </dgm:pt>
    <dgm:pt modelId="{0E009A4E-99FF-4BD6-B6CF-DB7741FDB943}" type="pres">
      <dgm:prSet presAssocID="{A5AB1E18-55C5-4316-A3A0-230BCEF2ACA4}" presName="thickLine" presStyleLbl="alignNode1" presStyleIdx="2" presStyleCnt="9"/>
      <dgm:spPr/>
    </dgm:pt>
    <dgm:pt modelId="{27F27A4F-427C-4A63-8939-816E54A38A45}" type="pres">
      <dgm:prSet presAssocID="{A5AB1E18-55C5-4316-A3A0-230BCEF2ACA4}" presName="horz1" presStyleCnt="0"/>
      <dgm:spPr/>
    </dgm:pt>
    <dgm:pt modelId="{BE8613DD-ADAB-4410-A2FB-EA94E87B1B74}" type="pres">
      <dgm:prSet presAssocID="{A5AB1E18-55C5-4316-A3A0-230BCEF2ACA4}" presName="tx1" presStyleLbl="revTx" presStyleIdx="2" presStyleCnt="9"/>
      <dgm:spPr/>
    </dgm:pt>
    <dgm:pt modelId="{BCDFA8F3-F35B-4905-8E05-D8E1C7635502}" type="pres">
      <dgm:prSet presAssocID="{A5AB1E18-55C5-4316-A3A0-230BCEF2ACA4}" presName="vert1" presStyleCnt="0"/>
      <dgm:spPr/>
    </dgm:pt>
    <dgm:pt modelId="{EA8F4D11-A2E6-4308-B192-7C5EE6801A3D}" type="pres">
      <dgm:prSet presAssocID="{1DD53DA6-2AC6-474F-8BD0-C160F8306EBD}" presName="thickLine" presStyleLbl="alignNode1" presStyleIdx="3" presStyleCnt="9"/>
      <dgm:spPr/>
    </dgm:pt>
    <dgm:pt modelId="{A3AEA7E5-7D25-4EC8-B338-B5450B63A3DE}" type="pres">
      <dgm:prSet presAssocID="{1DD53DA6-2AC6-474F-8BD0-C160F8306EBD}" presName="horz1" presStyleCnt="0"/>
      <dgm:spPr/>
    </dgm:pt>
    <dgm:pt modelId="{C633BC73-B836-4C32-9B34-B932039C1C2F}" type="pres">
      <dgm:prSet presAssocID="{1DD53DA6-2AC6-474F-8BD0-C160F8306EBD}" presName="tx1" presStyleLbl="revTx" presStyleIdx="3" presStyleCnt="9"/>
      <dgm:spPr/>
    </dgm:pt>
    <dgm:pt modelId="{67543621-B61A-476B-9C7C-AB40E64A44E3}" type="pres">
      <dgm:prSet presAssocID="{1DD53DA6-2AC6-474F-8BD0-C160F8306EBD}" presName="vert1" presStyleCnt="0"/>
      <dgm:spPr/>
    </dgm:pt>
    <dgm:pt modelId="{4B7E26DE-5495-4F8A-911A-34E0D7CBEF92}" type="pres">
      <dgm:prSet presAssocID="{AA56417D-3920-45A7-9D03-14FCCEFCBE5C}" presName="thickLine" presStyleLbl="alignNode1" presStyleIdx="4" presStyleCnt="9"/>
      <dgm:spPr/>
    </dgm:pt>
    <dgm:pt modelId="{4C944BCE-475D-49D3-9904-622C64F0B35B}" type="pres">
      <dgm:prSet presAssocID="{AA56417D-3920-45A7-9D03-14FCCEFCBE5C}" presName="horz1" presStyleCnt="0"/>
      <dgm:spPr/>
    </dgm:pt>
    <dgm:pt modelId="{F77047BF-F51B-4F22-B788-228D9A64948F}" type="pres">
      <dgm:prSet presAssocID="{AA56417D-3920-45A7-9D03-14FCCEFCBE5C}" presName="tx1" presStyleLbl="revTx" presStyleIdx="4" presStyleCnt="9"/>
      <dgm:spPr/>
    </dgm:pt>
    <dgm:pt modelId="{32E4199A-747D-4E33-B291-1086AC01D884}" type="pres">
      <dgm:prSet presAssocID="{AA56417D-3920-45A7-9D03-14FCCEFCBE5C}" presName="vert1" presStyleCnt="0"/>
      <dgm:spPr/>
    </dgm:pt>
    <dgm:pt modelId="{656D3C24-D0E9-4B62-B9D3-5EEA6ADB6B7A}" type="pres">
      <dgm:prSet presAssocID="{8C9EDB0E-FB80-409F-B988-2417D875F6F0}" presName="thickLine" presStyleLbl="alignNode1" presStyleIdx="5" presStyleCnt="9"/>
      <dgm:spPr/>
    </dgm:pt>
    <dgm:pt modelId="{2AB72379-FA45-4467-A720-5D91F12C4758}" type="pres">
      <dgm:prSet presAssocID="{8C9EDB0E-FB80-409F-B988-2417D875F6F0}" presName="horz1" presStyleCnt="0"/>
      <dgm:spPr/>
    </dgm:pt>
    <dgm:pt modelId="{5CDCC885-3FC0-462B-8152-2104D497C988}" type="pres">
      <dgm:prSet presAssocID="{8C9EDB0E-FB80-409F-B988-2417D875F6F0}" presName="tx1" presStyleLbl="revTx" presStyleIdx="5" presStyleCnt="9"/>
      <dgm:spPr/>
    </dgm:pt>
    <dgm:pt modelId="{176D5E62-FFB7-4158-8BCB-20BBAA6D6BBA}" type="pres">
      <dgm:prSet presAssocID="{8C9EDB0E-FB80-409F-B988-2417D875F6F0}" presName="vert1" presStyleCnt="0"/>
      <dgm:spPr/>
    </dgm:pt>
    <dgm:pt modelId="{E8016639-EFAD-4E97-B0DA-FD5340F2BC6E}" type="pres">
      <dgm:prSet presAssocID="{B4B8B641-6C2E-4254-9B81-2D1D1EFA4656}" presName="thickLine" presStyleLbl="alignNode1" presStyleIdx="6" presStyleCnt="9"/>
      <dgm:spPr/>
    </dgm:pt>
    <dgm:pt modelId="{24F572C1-481F-434C-9A9A-DDCD79382827}" type="pres">
      <dgm:prSet presAssocID="{B4B8B641-6C2E-4254-9B81-2D1D1EFA4656}" presName="horz1" presStyleCnt="0"/>
      <dgm:spPr/>
    </dgm:pt>
    <dgm:pt modelId="{F010E3B4-5924-4921-874A-E140189E0809}" type="pres">
      <dgm:prSet presAssocID="{B4B8B641-6C2E-4254-9B81-2D1D1EFA4656}" presName="tx1" presStyleLbl="revTx" presStyleIdx="6" presStyleCnt="9"/>
      <dgm:spPr/>
    </dgm:pt>
    <dgm:pt modelId="{77803D43-E6B2-45A1-A462-798421E344E0}" type="pres">
      <dgm:prSet presAssocID="{B4B8B641-6C2E-4254-9B81-2D1D1EFA4656}" presName="vert1" presStyleCnt="0"/>
      <dgm:spPr/>
    </dgm:pt>
    <dgm:pt modelId="{9C494810-A879-4F9B-9F81-6E007EC363A0}" type="pres">
      <dgm:prSet presAssocID="{D3EF1CFF-F2FD-40EC-997E-726BBE9DA24E}" presName="thickLine" presStyleLbl="alignNode1" presStyleIdx="7" presStyleCnt="9"/>
      <dgm:spPr/>
    </dgm:pt>
    <dgm:pt modelId="{8A66AD63-1A42-4BDB-92DF-130133B53F51}" type="pres">
      <dgm:prSet presAssocID="{D3EF1CFF-F2FD-40EC-997E-726BBE9DA24E}" presName="horz1" presStyleCnt="0"/>
      <dgm:spPr/>
    </dgm:pt>
    <dgm:pt modelId="{D55E0FD6-0F69-4610-AC7A-39C4F6BA51A0}" type="pres">
      <dgm:prSet presAssocID="{D3EF1CFF-F2FD-40EC-997E-726BBE9DA24E}" presName="tx1" presStyleLbl="revTx" presStyleIdx="7" presStyleCnt="9"/>
      <dgm:spPr/>
    </dgm:pt>
    <dgm:pt modelId="{E9BFD56A-AFFF-45B1-A379-D630BD8580F9}" type="pres">
      <dgm:prSet presAssocID="{D3EF1CFF-F2FD-40EC-997E-726BBE9DA24E}" presName="vert1" presStyleCnt="0"/>
      <dgm:spPr/>
    </dgm:pt>
    <dgm:pt modelId="{063DEB64-7AFA-45F8-A957-F4B8862D84BD}" type="pres">
      <dgm:prSet presAssocID="{C7C4F795-E5C1-40DC-BE3D-F945B38F23DB}" presName="thickLine" presStyleLbl="alignNode1" presStyleIdx="8" presStyleCnt="9"/>
      <dgm:spPr/>
    </dgm:pt>
    <dgm:pt modelId="{E05769AA-2915-4E52-96C4-6A6608C08EE5}" type="pres">
      <dgm:prSet presAssocID="{C7C4F795-E5C1-40DC-BE3D-F945B38F23DB}" presName="horz1" presStyleCnt="0"/>
      <dgm:spPr/>
    </dgm:pt>
    <dgm:pt modelId="{891C97C5-49D1-4480-A76C-8B92AE6090A2}" type="pres">
      <dgm:prSet presAssocID="{C7C4F795-E5C1-40DC-BE3D-F945B38F23DB}" presName="tx1" presStyleLbl="revTx" presStyleIdx="8" presStyleCnt="9"/>
      <dgm:spPr/>
    </dgm:pt>
    <dgm:pt modelId="{8EE111D6-CCF6-4480-83E3-82D61EF867C8}" type="pres">
      <dgm:prSet presAssocID="{C7C4F795-E5C1-40DC-BE3D-F945B38F23DB}" presName="vert1" presStyleCnt="0"/>
      <dgm:spPr/>
    </dgm:pt>
  </dgm:ptLst>
  <dgm:cxnLst>
    <dgm:cxn modelId="{9156C207-0A68-4D77-A2BC-5697702CBC3F}" type="presOf" srcId="{264333FB-E407-4CD8-B654-F8F95A237D59}" destId="{08E40553-092C-40E6-91C0-F9744219F6EF}" srcOrd="0" destOrd="0" presId="urn:microsoft.com/office/officeart/2008/layout/LinedList"/>
    <dgm:cxn modelId="{0113E009-6078-4AC7-A764-EA918BEF5473}" srcId="{A91F7D4F-2186-44D5-BA7E-9A00CDD7CA59}" destId="{A5AB1E18-55C5-4316-A3A0-230BCEF2ACA4}" srcOrd="2" destOrd="0" parTransId="{EC7C0079-3F10-43C5-A91C-2BEB635C9A39}" sibTransId="{F9C9BBFB-3FE3-4C08-9727-440541E094D6}"/>
    <dgm:cxn modelId="{2F33FF0E-75DB-4E9E-B0E4-EFCF0A6DB52E}" type="presOf" srcId="{D3EF1CFF-F2FD-40EC-997E-726BBE9DA24E}" destId="{D55E0FD6-0F69-4610-AC7A-39C4F6BA51A0}" srcOrd="0" destOrd="0" presId="urn:microsoft.com/office/officeart/2008/layout/LinedList"/>
    <dgm:cxn modelId="{CF0CCE16-08CF-419A-93EA-DEE322C97F8A}" srcId="{A91F7D4F-2186-44D5-BA7E-9A00CDD7CA59}" destId="{D3EF1CFF-F2FD-40EC-997E-726BBE9DA24E}" srcOrd="7" destOrd="0" parTransId="{0835153F-0B0E-4242-BC47-399A25F96219}" sibTransId="{3249E374-8E57-46C1-9CD1-189F206D0BAD}"/>
    <dgm:cxn modelId="{10A4AB21-F5F7-4C9B-B4C7-254168C1A007}" srcId="{A91F7D4F-2186-44D5-BA7E-9A00CDD7CA59}" destId="{1DD53DA6-2AC6-474F-8BD0-C160F8306EBD}" srcOrd="3" destOrd="0" parTransId="{35A6A12C-6EE9-4B35-B31F-7493C5516470}" sibTransId="{41C8E1CF-95BE-4E75-9A0F-E860FC20A292}"/>
    <dgm:cxn modelId="{4BE43B27-4D5C-4129-B612-36A58C91AD7B}" type="presOf" srcId="{79B9F24D-200D-4515-80AF-4FBF246CDEDF}" destId="{2F6B5800-E5D0-467B-AA00-BF527F6BB70F}" srcOrd="0" destOrd="0" presId="urn:microsoft.com/office/officeart/2008/layout/LinedList"/>
    <dgm:cxn modelId="{09042A36-CBE9-457F-B829-CA7014803768}" type="presOf" srcId="{A5AB1E18-55C5-4316-A3A0-230BCEF2ACA4}" destId="{BE8613DD-ADAB-4410-A2FB-EA94E87B1B74}" srcOrd="0" destOrd="0" presId="urn:microsoft.com/office/officeart/2008/layout/LinedList"/>
    <dgm:cxn modelId="{0897DF3A-3C38-4F3C-AC98-1523632A7D53}" srcId="{A91F7D4F-2186-44D5-BA7E-9A00CDD7CA59}" destId="{264333FB-E407-4CD8-B654-F8F95A237D59}" srcOrd="0" destOrd="0" parTransId="{1A7D63D8-4C51-4538-8F2F-CA09DB40EF1A}" sibTransId="{378C212C-E384-4378-9C3E-A1ECE8AD72FA}"/>
    <dgm:cxn modelId="{CDD8BF79-94A8-4098-89D8-6AB846DE3516}" srcId="{A91F7D4F-2186-44D5-BA7E-9A00CDD7CA59}" destId="{8C9EDB0E-FB80-409F-B988-2417D875F6F0}" srcOrd="5" destOrd="0" parTransId="{45B47752-B7DF-4778-94D7-CF914727AC82}" sibTransId="{0044044D-BF8D-4D85-9719-1B686BAB937C}"/>
    <dgm:cxn modelId="{6BBA7C7B-AF3C-49D8-9C18-137DF922BE72}" type="presOf" srcId="{8C9EDB0E-FB80-409F-B988-2417D875F6F0}" destId="{5CDCC885-3FC0-462B-8152-2104D497C988}" srcOrd="0" destOrd="0" presId="urn:microsoft.com/office/officeart/2008/layout/LinedList"/>
    <dgm:cxn modelId="{8C0C8A83-5806-4124-B114-DBE86E896F1F}" type="presOf" srcId="{B4B8B641-6C2E-4254-9B81-2D1D1EFA4656}" destId="{F010E3B4-5924-4921-874A-E140189E0809}" srcOrd="0" destOrd="0" presId="urn:microsoft.com/office/officeart/2008/layout/LinedList"/>
    <dgm:cxn modelId="{91F76084-C028-45F3-BC8E-126C81EEAB4C}" type="presOf" srcId="{C7C4F795-E5C1-40DC-BE3D-F945B38F23DB}" destId="{891C97C5-49D1-4480-A76C-8B92AE6090A2}" srcOrd="0" destOrd="0" presId="urn:microsoft.com/office/officeart/2008/layout/LinedList"/>
    <dgm:cxn modelId="{1C222D8F-CB30-4753-9494-33F9E4657CCE}" srcId="{A91F7D4F-2186-44D5-BA7E-9A00CDD7CA59}" destId="{B4B8B641-6C2E-4254-9B81-2D1D1EFA4656}" srcOrd="6" destOrd="0" parTransId="{CB2E53B5-AADC-4749-9AE4-FF94BF59181D}" sibTransId="{66281CBE-00B4-44A7-B4EA-E51B0A8EF2A8}"/>
    <dgm:cxn modelId="{4F189F9F-AE82-4873-87F7-80B6ADF0F650}" type="presOf" srcId="{A91F7D4F-2186-44D5-BA7E-9A00CDD7CA59}" destId="{7396680D-BD76-4C97-8D62-A1F3593833F8}" srcOrd="0" destOrd="0" presId="urn:microsoft.com/office/officeart/2008/layout/LinedList"/>
    <dgm:cxn modelId="{C7445AAB-EA0F-4D36-B4EF-E693CF353829}" srcId="{A91F7D4F-2186-44D5-BA7E-9A00CDD7CA59}" destId="{79B9F24D-200D-4515-80AF-4FBF246CDEDF}" srcOrd="1" destOrd="0" parTransId="{4F93C6F2-3C69-4577-A95F-EE6D8D618CF3}" sibTransId="{956A91AB-EFE0-4921-91B7-2C3FB082D733}"/>
    <dgm:cxn modelId="{BDD581BF-12F8-4C4A-B199-22EDB4D6B5A8}" srcId="{A91F7D4F-2186-44D5-BA7E-9A00CDD7CA59}" destId="{AA56417D-3920-45A7-9D03-14FCCEFCBE5C}" srcOrd="4" destOrd="0" parTransId="{DD89A3A3-CF18-487C-A1C8-B23590EC39F7}" sibTransId="{0AC619B3-F02E-470E-9ECC-14E1C04E1A9B}"/>
    <dgm:cxn modelId="{502A50C6-360A-4AAC-910A-4D90D7A69B44}" srcId="{A91F7D4F-2186-44D5-BA7E-9A00CDD7CA59}" destId="{C7C4F795-E5C1-40DC-BE3D-F945B38F23DB}" srcOrd="8" destOrd="0" parTransId="{B275131F-C9B2-4EE1-9DF7-F567339D7D5A}" sibTransId="{4EC788CE-92E8-460B-92FA-900F01A43C07}"/>
    <dgm:cxn modelId="{B9A45ECA-5025-4070-A8F1-BCA449870DB4}" type="presOf" srcId="{1DD53DA6-2AC6-474F-8BD0-C160F8306EBD}" destId="{C633BC73-B836-4C32-9B34-B932039C1C2F}" srcOrd="0" destOrd="0" presId="urn:microsoft.com/office/officeart/2008/layout/LinedList"/>
    <dgm:cxn modelId="{4A3404E0-1D16-4839-A4B2-9E8D38D1A9D1}" type="presOf" srcId="{AA56417D-3920-45A7-9D03-14FCCEFCBE5C}" destId="{F77047BF-F51B-4F22-B788-228D9A64948F}" srcOrd="0" destOrd="0" presId="urn:microsoft.com/office/officeart/2008/layout/LinedList"/>
    <dgm:cxn modelId="{9013F5AB-5DE2-48B8-AF95-ADA977AAC48A}" type="presParOf" srcId="{7396680D-BD76-4C97-8D62-A1F3593833F8}" destId="{9E1CC25F-BECE-43B9-9522-D62BA1FD3980}" srcOrd="0" destOrd="0" presId="urn:microsoft.com/office/officeart/2008/layout/LinedList"/>
    <dgm:cxn modelId="{3C0F705F-9F65-4924-A88B-26FEBC03ABFA}" type="presParOf" srcId="{7396680D-BD76-4C97-8D62-A1F3593833F8}" destId="{162D166F-351A-41A9-83FB-ED77A2002E79}" srcOrd="1" destOrd="0" presId="urn:microsoft.com/office/officeart/2008/layout/LinedList"/>
    <dgm:cxn modelId="{718428C6-7916-440E-8E00-FA6471E931C5}" type="presParOf" srcId="{162D166F-351A-41A9-83FB-ED77A2002E79}" destId="{08E40553-092C-40E6-91C0-F9744219F6EF}" srcOrd="0" destOrd="0" presId="urn:microsoft.com/office/officeart/2008/layout/LinedList"/>
    <dgm:cxn modelId="{718A84D5-F969-4DC9-8747-F5FFF71EE653}" type="presParOf" srcId="{162D166F-351A-41A9-83FB-ED77A2002E79}" destId="{1B7E5769-36A3-4F31-B578-4F01E0DD362A}" srcOrd="1" destOrd="0" presId="urn:microsoft.com/office/officeart/2008/layout/LinedList"/>
    <dgm:cxn modelId="{1B947F92-0C52-4D17-A259-49E0500C60C4}" type="presParOf" srcId="{7396680D-BD76-4C97-8D62-A1F3593833F8}" destId="{220BE63D-BF90-4015-BFB9-47ACAC0FBA52}" srcOrd="2" destOrd="0" presId="urn:microsoft.com/office/officeart/2008/layout/LinedList"/>
    <dgm:cxn modelId="{86197EAC-5CDB-4569-9812-20930795B64E}" type="presParOf" srcId="{7396680D-BD76-4C97-8D62-A1F3593833F8}" destId="{1562F2FF-319D-4F3C-83D4-5C77D4D5B995}" srcOrd="3" destOrd="0" presId="urn:microsoft.com/office/officeart/2008/layout/LinedList"/>
    <dgm:cxn modelId="{F48A7DDC-F85D-46B4-8756-2E6303D4BCA4}" type="presParOf" srcId="{1562F2FF-319D-4F3C-83D4-5C77D4D5B995}" destId="{2F6B5800-E5D0-467B-AA00-BF527F6BB70F}" srcOrd="0" destOrd="0" presId="urn:microsoft.com/office/officeart/2008/layout/LinedList"/>
    <dgm:cxn modelId="{36E6FE5E-F414-412A-A544-5534341308C2}" type="presParOf" srcId="{1562F2FF-319D-4F3C-83D4-5C77D4D5B995}" destId="{D08698C4-4949-4EA2-A539-5DAFC22C93CA}" srcOrd="1" destOrd="0" presId="urn:microsoft.com/office/officeart/2008/layout/LinedList"/>
    <dgm:cxn modelId="{81EB080A-0A5B-4AB9-81F1-64B95EC92B20}" type="presParOf" srcId="{7396680D-BD76-4C97-8D62-A1F3593833F8}" destId="{0E009A4E-99FF-4BD6-B6CF-DB7741FDB943}" srcOrd="4" destOrd="0" presId="urn:microsoft.com/office/officeart/2008/layout/LinedList"/>
    <dgm:cxn modelId="{A2C93B9E-29FA-4A6A-885C-EEE9750E140E}" type="presParOf" srcId="{7396680D-BD76-4C97-8D62-A1F3593833F8}" destId="{27F27A4F-427C-4A63-8939-816E54A38A45}" srcOrd="5" destOrd="0" presId="urn:microsoft.com/office/officeart/2008/layout/LinedList"/>
    <dgm:cxn modelId="{EC5AEB49-D850-4E51-AA9B-00522E681B5F}" type="presParOf" srcId="{27F27A4F-427C-4A63-8939-816E54A38A45}" destId="{BE8613DD-ADAB-4410-A2FB-EA94E87B1B74}" srcOrd="0" destOrd="0" presId="urn:microsoft.com/office/officeart/2008/layout/LinedList"/>
    <dgm:cxn modelId="{0F539693-8FE1-4C00-A340-6EFF9C0D15E6}" type="presParOf" srcId="{27F27A4F-427C-4A63-8939-816E54A38A45}" destId="{BCDFA8F3-F35B-4905-8E05-D8E1C7635502}" srcOrd="1" destOrd="0" presId="urn:microsoft.com/office/officeart/2008/layout/LinedList"/>
    <dgm:cxn modelId="{1BCF945A-9479-4FD5-A11D-7264929E48FB}" type="presParOf" srcId="{7396680D-BD76-4C97-8D62-A1F3593833F8}" destId="{EA8F4D11-A2E6-4308-B192-7C5EE6801A3D}" srcOrd="6" destOrd="0" presId="urn:microsoft.com/office/officeart/2008/layout/LinedList"/>
    <dgm:cxn modelId="{E62B6B3C-A126-4AD5-A4A5-10339B22D3F2}" type="presParOf" srcId="{7396680D-BD76-4C97-8D62-A1F3593833F8}" destId="{A3AEA7E5-7D25-4EC8-B338-B5450B63A3DE}" srcOrd="7" destOrd="0" presId="urn:microsoft.com/office/officeart/2008/layout/LinedList"/>
    <dgm:cxn modelId="{C8119AEC-2482-4D73-8E7F-76A01AC24DFB}" type="presParOf" srcId="{A3AEA7E5-7D25-4EC8-B338-B5450B63A3DE}" destId="{C633BC73-B836-4C32-9B34-B932039C1C2F}" srcOrd="0" destOrd="0" presId="urn:microsoft.com/office/officeart/2008/layout/LinedList"/>
    <dgm:cxn modelId="{FC679AB0-F15E-427C-82C7-93A7F4CF3B60}" type="presParOf" srcId="{A3AEA7E5-7D25-4EC8-B338-B5450B63A3DE}" destId="{67543621-B61A-476B-9C7C-AB40E64A44E3}" srcOrd="1" destOrd="0" presId="urn:microsoft.com/office/officeart/2008/layout/LinedList"/>
    <dgm:cxn modelId="{4A7C4284-DCF8-4C6D-B34D-CFEB45BA1ED1}" type="presParOf" srcId="{7396680D-BD76-4C97-8D62-A1F3593833F8}" destId="{4B7E26DE-5495-4F8A-911A-34E0D7CBEF92}" srcOrd="8" destOrd="0" presId="urn:microsoft.com/office/officeart/2008/layout/LinedList"/>
    <dgm:cxn modelId="{C7F7A6B5-D38C-4DCF-B33F-89E990AA5EC9}" type="presParOf" srcId="{7396680D-BD76-4C97-8D62-A1F3593833F8}" destId="{4C944BCE-475D-49D3-9904-622C64F0B35B}" srcOrd="9" destOrd="0" presId="urn:microsoft.com/office/officeart/2008/layout/LinedList"/>
    <dgm:cxn modelId="{9E919438-FF2C-44FC-9950-012C25AEB6BD}" type="presParOf" srcId="{4C944BCE-475D-49D3-9904-622C64F0B35B}" destId="{F77047BF-F51B-4F22-B788-228D9A64948F}" srcOrd="0" destOrd="0" presId="urn:microsoft.com/office/officeart/2008/layout/LinedList"/>
    <dgm:cxn modelId="{588B4C5C-2225-4E88-9C82-0C2E32ABBFBF}" type="presParOf" srcId="{4C944BCE-475D-49D3-9904-622C64F0B35B}" destId="{32E4199A-747D-4E33-B291-1086AC01D884}" srcOrd="1" destOrd="0" presId="urn:microsoft.com/office/officeart/2008/layout/LinedList"/>
    <dgm:cxn modelId="{1B1C8961-E026-4868-9B44-8405CA15F2EE}" type="presParOf" srcId="{7396680D-BD76-4C97-8D62-A1F3593833F8}" destId="{656D3C24-D0E9-4B62-B9D3-5EEA6ADB6B7A}" srcOrd="10" destOrd="0" presId="urn:microsoft.com/office/officeart/2008/layout/LinedList"/>
    <dgm:cxn modelId="{1F650064-89CB-45EC-8E40-29ACA2E3C993}" type="presParOf" srcId="{7396680D-BD76-4C97-8D62-A1F3593833F8}" destId="{2AB72379-FA45-4467-A720-5D91F12C4758}" srcOrd="11" destOrd="0" presId="urn:microsoft.com/office/officeart/2008/layout/LinedList"/>
    <dgm:cxn modelId="{AEB372F4-13ED-4B4D-BB68-23D8EFDDE23E}" type="presParOf" srcId="{2AB72379-FA45-4467-A720-5D91F12C4758}" destId="{5CDCC885-3FC0-462B-8152-2104D497C988}" srcOrd="0" destOrd="0" presId="urn:microsoft.com/office/officeart/2008/layout/LinedList"/>
    <dgm:cxn modelId="{62ABBC00-12EC-4260-8BD0-14031F70948F}" type="presParOf" srcId="{2AB72379-FA45-4467-A720-5D91F12C4758}" destId="{176D5E62-FFB7-4158-8BCB-20BBAA6D6BBA}" srcOrd="1" destOrd="0" presId="urn:microsoft.com/office/officeart/2008/layout/LinedList"/>
    <dgm:cxn modelId="{787EADA8-965A-4DC0-A82A-62B78DC0D48A}" type="presParOf" srcId="{7396680D-BD76-4C97-8D62-A1F3593833F8}" destId="{E8016639-EFAD-4E97-B0DA-FD5340F2BC6E}" srcOrd="12" destOrd="0" presId="urn:microsoft.com/office/officeart/2008/layout/LinedList"/>
    <dgm:cxn modelId="{8697154D-F085-4550-BB23-3FA37453266F}" type="presParOf" srcId="{7396680D-BD76-4C97-8D62-A1F3593833F8}" destId="{24F572C1-481F-434C-9A9A-DDCD79382827}" srcOrd="13" destOrd="0" presId="urn:microsoft.com/office/officeart/2008/layout/LinedList"/>
    <dgm:cxn modelId="{A9B89FB4-E1C2-4705-9066-3F0D9C055777}" type="presParOf" srcId="{24F572C1-481F-434C-9A9A-DDCD79382827}" destId="{F010E3B4-5924-4921-874A-E140189E0809}" srcOrd="0" destOrd="0" presId="urn:microsoft.com/office/officeart/2008/layout/LinedList"/>
    <dgm:cxn modelId="{1FC97827-2BFE-4FBD-AFB2-2A5F9F624532}" type="presParOf" srcId="{24F572C1-481F-434C-9A9A-DDCD79382827}" destId="{77803D43-E6B2-45A1-A462-798421E344E0}" srcOrd="1" destOrd="0" presId="urn:microsoft.com/office/officeart/2008/layout/LinedList"/>
    <dgm:cxn modelId="{3689147D-39C1-4471-8CC9-9F697DA0B304}" type="presParOf" srcId="{7396680D-BD76-4C97-8D62-A1F3593833F8}" destId="{9C494810-A879-4F9B-9F81-6E007EC363A0}" srcOrd="14" destOrd="0" presId="urn:microsoft.com/office/officeart/2008/layout/LinedList"/>
    <dgm:cxn modelId="{81C63A39-6035-4475-AA35-866C96255C48}" type="presParOf" srcId="{7396680D-BD76-4C97-8D62-A1F3593833F8}" destId="{8A66AD63-1A42-4BDB-92DF-130133B53F51}" srcOrd="15" destOrd="0" presId="urn:microsoft.com/office/officeart/2008/layout/LinedList"/>
    <dgm:cxn modelId="{7CD28DFA-0517-4649-8001-96F70EFEE443}" type="presParOf" srcId="{8A66AD63-1A42-4BDB-92DF-130133B53F51}" destId="{D55E0FD6-0F69-4610-AC7A-39C4F6BA51A0}" srcOrd="0" destOrd="0" presId="urn:microsoft.com/office/officeart/2008/layout/LinedList"/>
    <dgm:cxn modelId="{C4ED51D3-CBAB-4B3C-8E6D-E823D6CFCD6B}" type="presParOf" srcId="{8A66AD63-1A42-4BDB-92DF-130133B53F51}" destId="{E9BFD56A-AFFF-45B1-A379-D630BD8580F9}" srcOrd="1" destOrd="0" presId="urn:microsoft.com/office/officeart/2008/layout/LinedList"/>
    <dgm:cxn modelId="{18C6D965-503A-4DA7-9B91-3AEB2EA2DE7E}" type="presParOf" srcId="{7396680D-BD76-4C97-8D62-A1F3593833F8}" destId="{063DEB64-7AFA-45F8-A957-F4B8862D84BD}" srcOrd="16" destOrd="0" presId="urn:microsoft.com/office/officeart/2008/layout/LinedList"/>
    <dgm:cxn modelId="{D43AA9B7-0632-4244-9E21-DAE0BDDD659E}" type="presParOf" srcId="{7396680D-BD76-4C97-8D62-A1F3593833F8}" destId="{E05769AA-2915-4E52-96C4-6A6608C08EE5}" srcOrd="17" destOrd="0" presId="urn:microsoft.com/office/officeart/2008/layout/LinedList"/>
    <dgm:cxn modelId="{9101E139-2E3C-46F6-B2E0-6CFE766EBC7F}" type="presParOf" srcId="{E05769AA-2915-4E52-96C4-6A6608C08EE5}" destId="{891C97C5-49D1-4480-A76C-8B92AE6090A2}" srcOrd="0" destOrd="0" presId="urn:microsoft.com/office/officeart/2008/layout/LinedList"/>
    <dgm:cxn modelId="{3AED2037-9AE9-4592-86F7-3D7646920FB5}" type="presParOf" srcId="{E05769AA-2915-4E52-96C4-6A6608C08EE5}" destId="{8EE111D6-CCF6-4480-83E3-82D61EF867C8}"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FA29844-5F72-4F5E-A632-0D7AC155F3E2}"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00A049B2-925E-41B2-87B1-188995458DDD}">
      <dgm:prSet/>
      <dgm:spPr/>
      <dgm:t>
        <a:bodyPr/>
        <a:lstStyle/>
        <a:p>
          <a:pPr>
            <a:lnSpc>
              <a:spcPct val="100000"/>
            </a:lnSpc>
          </a:pPr>
          <a:r>
            <a:rPr lang="en-NZ" dirty="0"/>
            <a:t>This is work that is ideally done in collaboration with Kaioranga. The cultural assessment happens across our directorate when the area has a kaioranga.</a:t>
          </a:r>
          <a:endParaRPr lang="en-US" dirty="0"/>
        </a:p>
      </dgm:t>
    </dgm:pt>
    <dgm:pt modelId="{64CC9D7D-25E5-44C0-859B-9CF3FD7B5A43}" type="parTrans" cxnId="{4E186B25-AE03-4CF7-A766-75D25D52E542}">
      <dgm:prSet/>
      <dgm:spPr/>
      <dgm:t>
        <a:bodyPr/>
        <a:lstStyle/>
        <a:p>
          <a:endParaRPr lang="en-US"/>
        </a:p>
      </dgm:t>
    </dgm:pt>
    <dgm:pt modelId="{2EB9E468-F918-471A-88FE-4C81D5D62B13}" type="sibTrans" cxnId="{4E186B25-AE03-4CF7-A766-75D25D52E542}">
      <dgm:prSet/>
      <dgm:spPr/>
      <dgm:t>
        <a:bodyPr/>
        <a:lstStyle/>
        <a:p>
          <a:endParaRPr lang="en-US"/>
        </a:p>
      </dgm:t>
    </dgm:pt>
    <dgm:pt modelId="{55DE95B6-ADDE-4118-B49F-1259C2157050}">
      <dgm:prSet/>
      <dgm:spPr/>
      <dgm:t>
        <a:bodyPr/>
        <a:lstStyle/>
        <a:p>
          <a:pPr>
            <a:lnSpc>
              <a:spcPct val="100000"/>
            </a:lnSpc>
          </a:pPr>
          <a:r>
            <a:rPr lang="en-NZ" dirty="0"/>
            <a:t>The areas were this does not happen are when there is no allocated kaioranga or when the kaioranga in one of the areas is of with sickness.</a:t>
          </a:r>
          <a:endParaRPr lang="en-US" dirty="0"/>
        </a:p>
      </dgm:t>
    </dgm:pt>
    <dgm:pt modelId="{52A8669C-E4A5-479A-BDE4-D38EB727D712}" type="parTrans" cxnId="{C7E78930-3EA2-4F6E-9CC5-8554D4AAF678}">
      <dgm:prSet/>
      <dgm:spPr/>
      <dgm:t>
        <a:bodyPr/>
        <a:lstStyle/>
        <a:p>
          <a:endParaRPr lang="en-US"/>
        </a:p>
      </dgm:t>
    </dgm:pt>
    <dgm:pt modelId="{BAB27587-F76E-4DF4-882C-29EC3397B8DB}" type="sibTrans" cxnId="{C7E78930-3EA2-4F6E-9CC5-8554D4AAF678}">
      <dgm:prSet/>
      <dgm:spPr/>
      <dgm:t>
        <a:bodyPr/>
        <a:lstStyle/>
        <a:p>
          <a:endParaRPr lang="en-US"/>
        </a:p>
      </dgm:t>
    </dgm:pt>
    <dgm:pt modelId="{0505CF14-D6CB-4A9A-A34D-695F0194E84D}" type="pres">
      <dgm:prSet presAssocID="{0FA29844-5F72-4F5E-A632-0D7AC155F3E2}" presName="root" presStyleCnt="0">
        <dgm:presLayoutVars>
          <dgm:dir/>
          <dgm:resizeHandles val="exact"/>
        </dgm:presLayoutVars>
      </dgm:prSet>
      <dgm:spPr/>
    </dgm:pt>
    <dgm:pt modelId="{97F95FC6-2819-4611-B81E-1FA2BFA5C6A8}" type="pres">
      <dgm:prSet presAssocID="{00A049B2-925E-41B2-87B1-188995458DDD}" presName="compNode" presStyleCnt="0"/>
      <dgm:spPr/>
    </dgm:pt>
    <dgm:pt modelId="{8E27834F-B6B4-4FE5-AE8A-E04DFFA0B285}" type="pres">
      <dgm:prSet presAssocID="{00A049B2-925E-41B2-87B1-188995458DDD}"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Workflow"/>
        </a:ext>
      </dgm:extLst>
    </dgm:pt>
    <dgm:pt modelId="{1BF4FC64-7CC4-4F25-B68A-D9938B6AB9B0}" type="pres">
      <dgm:prSet presAssocID="{00A049B2-925E-41B2-87B1-188995458DDD}" presName="spaceRect" presStyleCnt="0"/>
      <dgm:spPr/>
    </dgm:pt>
    <dgm:pt modelId="{FD13AD52-90EF-4A23-BA52-00CFDA84B4F1}" type="pres">
      <dgm:prSet presAssocID="{00A049B2-925E-41B2-87B1-188995458DDD}" presName="textRect" presStyleLbl="revTx" presStyleIdx="0" presStyleCnt="2">
        <dgm:presLayoutVars>
          <dgm:chMax val="1"/>
          <dgm:chPref val="1"/>
        </dgm:presLayoutVars>
      </dgm:prSet>
      <dgm:spPr/>
    </dgm:pt>
    <dgm:pt modelId="{CE05B49E-2151-466E-B477-877E8CCFDAA2}" type="pres">
      <dgm:prSet presAssocID="{2EB9E468-F918-471A-88FE-4C81D5D62B13}" presName="sibTrans" presStyleCnt="0"/>
      <dgm:spPr/>
    </dgm:pt>
    <dgm:pt modelId="{DF171658-A362-4043-A16F-6101752F12C2}" type="pres">
      <dgm:prSet presAssocID="{55DE95B6-ADDE-4118-B49F-1259C2157050}" presName="compNode" presStyleCnt="0"/>
      <dgm:spPr/>
    </dgm:pt>
    <dgm:pt modelId="{DA732BE8-B196-4A85-9854-03EC3BAC298A}" type="pres">
      <dgm:prSet presAssocID="{55DE95B6-ADDE-4118-B49F-1259C2157050}"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Irritant"/>
        </a:ext>
      </dgm:extLst>
    </dgm:pt>
    <dgm:pt modelId="{23F3C0EB-4278-4042-8CB5-306CF9D115A7}" type="pres">
      <dgm:prSet presAssocID="{55DE95B6-ADDE-4118-B49F-1259C2157050}" presName="spaceRect" presStyleCnt="0"/>
      <dgm:spPr/>
    </dgm:pt>
    <dgm:pt modelId="{586BCBD5-79C4-4D91-BC9A-5C4E1075B5CE}" type="pres">
      <dgm:prSet presAssocID="{55DE95B6-ADDE-4118-B49F-1259C2157050}" presName="textRect" presStyleLbl="revTx" presStyleIdx="1" presStyleCnt="2">
        <dgm:presLayoutVars>
          <dgm:chMax val="1"/>
          <dgm:chPref val="1"/>
        </dgm:presLayoutVars>
      </dgm:prSet>
      <dgm:spPr/>
    </dgm:pt>
  </dgm:ptLst>
  <dgm:cxnLst>
    <dgm:cxn modelId="{4E186B25-AE03-4CF7-A766-75D25D52E542}" srcId="{0FA29844-5F72-4F5E-A632-0D7AC155F3E2}" destId="{00A049B2-925E-41B2-87B1-188995458DDD}" srcOrd="0" destOrd="0" parTransId="{64CC9D7D-25E5-44C0-859B-9CF3FD7B5A43}" sibTransId="{2EB9E468-F918-471A-88FE-4C81D5D62B13}"/>
    <dgm:cxn modelId="{62871E28-31B6-44C2-80D8-C2497122B844}" type="presOf" srcId="{55DE95B6-ADDE-4118-B49F-1259C2157050}" destId="{586BCBD5-79C4-4D91-BC9A-5C4E1075B5CE}" srcOrd="0" destOrd="0" presId="urn:microsoft.com/office/officeart/2018/2/layout/IconLabelList"/>
    <dgm:cxn modelId="{C7E78930-3EA2-4F6E-9CC5-8554D4AAF678}" srcId="{0FA29844-5F72-4F5E-A632-0D7AC155F3E2}" destId="{55DE95B6-ADDE-4118-B49F-1259C2157050}" srcOrd="1" destOrd="0" parTransId="{52A8669C-E4A5-479A-BDE4-D38EB727D712}" sibTransId="{BAB27587-F76E-4DF4-882C-29EC3397B8DB}"/>
    <dgm:cxn modelId="{71FB4A45-BE9F-4717-AC33-42EE33A1EF97}" type="presOf" srcId="{0FA29844-5F72-4F5E-A632-0D7AC155F3E2}" destId="{0505CF14-D6CB-4A9A-A34D-695F0194E84D}" srcOrd="0" destOrd="0" presId="urn:microsoft.com/office/officeart/2018/2/layout/IconLabelList"/>
    <dgm:cxn modelId="{1C6EB5C5-3A3F-4A10-B0FD-97D07AE2C5DA}" type="presOf" srcId="{00A049B2-925E-41B2-87B1-188995458DDD}" destId="{FD13AD52-90EF-4A23-BA52-00CFDA84B4F1}" srcOrd="0" destOrd="0" presId="urn:microsoft.com/office/officeart/2018/2/layout/IconLabelList"/>
    <dgm:cxn modelId="{FF271C21-93D2-4194-BC44-044F8F3A03A6}" type="presParOf" srcId="{0505CF14-D6CB-4A9A-A34D-695F0194E84D}" destId="{97F95FC6-2819-4611-B81E-1FA2BFA5C6A8}" srcOrd="0" destOrd="0" presId="urn:microsoft.com/office/officeart/2018/2/layout/IconLabelList"/>
    <dgm:cxn modelId="{5B3E64F5-8F47-4B42-98CC-90FF664A330B}" type="presParOf" srcId="{97F95FC6-2819-4611-B81E-1FA2BFA5C6A8}" destId="{8E27834F-B6B4-4FE5-AE8A-E04DFFA0B285}" srcOrd="0" destOrd="0" presId="urn:microsoft.com/office/officeart/2018/2/layout/IconLabelList"/>
    <dgm:cxn modelId="{63D7031F-68CC-454F-B42D-B7562E95EB7C}" type="presParOf" srcId="{97F95FC6-2819-4611-B81E-1FA2BFA5C6A8}" destId="{1BF4FC64-7CC4-4F25-B68A-D9938B6AB9B0}" srcOrd="1" destOrd="0" presId="urn:microsoft.com/office/officeart/2018/2/layout/IconLabelList"/>
    <dgm:cxn modelId="{DFD7A0C1-8649-49C1-A5EF-93E5342C5841}" type="presParOf" srcId="{97F95FC6-2819-4611-B81E-1FA2BFA5C6A8}" destId="{FD13AD52-90EF-4A23-BA52-00CFDA84B4F1}" srcOrd="2" destOrd="0" presId="urn:microsoft.com/office/officeart/2018/2/layout/IconLabelList"/>
    <dgm:cxn modelId="{7B02A8E2-B601-494B-85A0-C1030A7936C1}" type="presParOf" srcId="{0505CF14-D6CB-4A9A-A34D-695F0194E84D}" destId="{CE05B49E-2151-466E-B477-877E8CCFDAA2}" srcOrd="1" destOrd="0" presId="urn:microsoft.com/office/officeart/2018/2/layout/IconLabelList"/>
    <dgm:cxn modelId="{AEC253ED-F220-4D66-B858-40594E80A437}" type="presParOf" srcId="{0505CF14-D6CB-4A9A-A34D-695F0194E84D}" destId="{DF171658-A362-4043-A16F-6101752F12C2}" srcOrd="2" destOrd="0" presId="urn:microsoft.com/office/officeart/2018/2/layout/IconLabelList"/>
    <dgm:cxn modelId="{1F64C220-BB0B-49C8-9DC5-4DFE255FCED2}" type="presParOf" srcId="{DF171658-A362-4043-A16F-6101752F12C2}" destId="{DA732BE8-B196-4A85-9854-03EC3BAC298A}" srcOrd="0" destOrd="0" presId="urn:microsoft.com/office/officeart/2018/2/layout/IconLabelList"/>
    <dgm:cxn modelId="{24DC391A-189C-4ECE-9316-F410E439850A}" type="presParOf" srcId="{DF171658-A362-4043-A16F-6101752F12C2}" destId="{23F3C0EB-4278-4042-8CB5-306CF9D115A7}" srcOrd="1" destOrd="0" presId="urn:microsoft.com/office/officeart/2018/2/layout/IconLabelList"/>
    <dgm:cxn modelId="{AFCF3CFC-B287-4F0F-98B9-500F2CDBCA27}" type="presParOf" srcId="{DF171658-A362-4043-A16F-6101752F12C2}" destId="{586BCBD5-79C4-4D91-BC9A-5C4E1075B5CE}"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B0331BA-D5B8-4467-810C-D83E69C4E195}"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E88D9358-2B25-48AB-BE40-E75C3252AAB2}">
      <dgm:prSet/>
      <dgm:spPr/>
      <dgm:t>
        <a:bodyPr/>
        <a:lstStyle/>
        <a:p>
          <a:pPr>
            <a:lnSpc>
              <a:spcPct val="100000"/>
            </a:lnSpc>
          </a:pPr>
          <a:r>
            <a:rPr lang="en-NZ"/>
            <a:t>This is another piece of work being done well by us at Southern the main service co-ordination is between primary and secondary services, our kaioranga have a good knowledge of the Māori Iwi and M</a:t>
          </a:r>
          <a:r>
            <a:rPr lang="en-NZ">
              <a:latin typeface="Aparajita" panose="020B0502040204020203" pitchFamily="18" charset="0"/>
              <a:cs typeface="Aparajita" panose="020B0502040204020203" pitchFamily="18" charset="0"/>
            </a:rPr>
            <a:t>āori </a:t>
          </a:r>
          <a:r>
            <a:rPr lang="en-NZ"/>
            <a:t>NGO services in Southern.</a:t>
          </a:r>
          <a:endParaRPr lang="en-US"/>
        </a:p>
      </dgm:t>
    </dgm:pt>
    <dgm:pt modelId="{F5CA350E-49C3-4C8D-9DE2-3B99BC3E9E16}" type="parTrans" cxnId="{FEF4DB24-C445-4797-874C-7AE6E2847FFD}">
      <dgm:prSet/>
      <dgm:spPr/>
      <dgm:t>
        <a:bodyPr/>
        <a:lstStyle/>
        <a:p>
          <a:endParaRPr lang="en-US"/>
        </a:p>
      </dgm:t>
    </dgm:pt>
    <dgm:pt modelId="{77288772-BC31-44AD-A60E-FC2C567FD7F5}" type="sibTrans" cxnId="{FEF4DB24-C445-4797-874C-7AE6E2847FFD}">
      <dgm:prSet/>
      <dgm:spPr/>
      <dgm:t>
        <a:bodyPr/>
        <a:lstStyle/>
        <a:p>
          <a:endParaRPr lang="en-US"/>
        </a:p>
      </dgm:t>
    </dgm:pt>
    <dgm:pt modelId="{9EC59D9B-E206-46EF-98E2-6A42945AF5DC}">
      <dgm:prSet/>
      <dgm:spPr/>
      <dgm:t>
        <a:bodyPr/>
        <a:lstStyle/>
        <a:p>
          <a:pPr>
            <a:lnSpc>
              <a:spcPct val="100000"/>
            </a:lnSpc>
          </a:pPr>
          <a:r>
            <a:rPr lang="en-NZ"/>
            <a:t>Referrals to Mahana, Te Kaika, Nga Kete and Uruuruwhenua are collaborative with our kaioranga working alongside these services to provide screening and cultural assessment.</a:t>
          </a:r>
          <a:endParaRPr lang="en-US"/>
        </a:p>
      </dgm:t>
    </dgm:pt>
    <dgm:pt modelId="{1FB9271E-A64A-4420-AF23-38CBABE36DC2}" type="parTrans" cxnId="{057F3F49-D641-4B55-B25F-DD0AE02121A4}">
      <dgm:prSet/>
      <dgm:spPr/>
      <dgm:t>
        <a:bodyPr/>
        <a:lstStyle/>
        <a:p>
          <a:endParaRPr lang="en-US"/>
        </a:p>
      </dgm:t>
    </dgm:pt>
    <dgm:pt modelId="{A8AFE547-B710-4938-A7F5-6A5C92F4123E}" type="sibTrans" cxnId="{057F3F49-D641-4B55-B25F-DD0AE02121A4}">
      <dgm:prSet/>
      <dgm:spPr/>
      <dgm:t>
        <a:bodyPr/>
        <a:lstStyle/>
        <a:p>
          <a:endParaRPr lang="en-US"/>
        </a:p>
      </dgm:t>
    </dgm:pt>
    <dgm:pt modelId="{4C4FE246-98D3-4337-A7D1-5A033AB44F3C}">
      <dgm:prSet/>
      <dgm:spPr/>
      <dgm:t>
        <a:bodyPr/>
        <a:lstStyle/>
        <a:p>
          <a:pPr>
            <a:lnSpc>
              <a:spcPct val="100000"/>
            </a:lnSpc>
          </a:pPr>
          <a:r>
            <a:rPr lang="en-NZ"/>
            <a:t>The service co-ordination includes collaboration with the MDT’s.</a:t>
          </a:r>
          <a:endParaRPr lang="en-US"/>
        </a:p>
      </dgm:t>
    </dgm:pt>
    <dgm:pt modelId="{55757997-1064-4D4A-8000-B2B8FF25204D}" type="parTrans" cxnId="{F1654102-133E-4064-8C9D-C9A157C94755}">
      <dgm:prSet/>
      <dgm:spPr/>
      <dgm:t>
        <a:bodyPr/>
        <a:lstStyle/>
        <a:p>
          <a:endParaRPr lang="en-US"/>
        </a:p>
      </dgm:t>
    </dgm:pt>
    <dgm:pt modelId="{47621BBA-6897-435D-960A-6D0AEF49E94B}" type="sibTrans" cxnId="{F1654102-133E-4064-8C9D-C9A157C94755}">
      <dgm:prSet/>
      <dgm:spPr/>
      <dgm:t>
        <a:bodyPr/>
        <a:lstStyle/>
        <a:p>
          <a:endParaRPr lang="en-US"/>
        </a:p>
      </dgm:t>
    </dgm:pt>
    <dgm:pt modelId="{B80D519B-9AC7-4A04-9723-9E7530047518}" type="pres">
      <dgm:prSet presAssocID="{5B0331BA-D5B8-4467-810C-D83E69C4E195}" presName="root" presStyleCnt="0">
        <dgm:presLayoutVars>
          <dgm:dir/>
          <dgm:resizeHandles val="exact"/>
        </dgm:presLayoutVars>
      </dgm:prSet>
      <dgm:spPr/>
    </dgm:pt>
    <dgm:pt modelId="{5F6D5070-C283-4C8D-9714-A7D8E350DF32}" type="pres">
      <dgm:prSet presAssocID="{E88D9358-2B25-48AB-BE40-E75C3252AAB2}" presName="compNode" presStyleCnt="0"/>
      <dgm:spPr/>
    </dgm:pt>
    <dgm:pt modelId="{A3AD0EEF-FF1C-44B1-9691-CDA43973F87F}" type="pres">
      <dgm:prSet presAssocID="{E88D9358-2B25-48AB-BE40-E75C3252AAB2}" presName="bgRect" presStyleLbl="bgShp" presStyleIdx="0" presStyleCnt="3"/>
      <dgm:spPr/>
    </dgm:pt>
    <dgm:pt modelId="{A13ED15E-F7CE-40ED-BD7C-FE89C91904C2}" type="pres">
      <dgm:prSet presAssocID="{E88D9358-2B25-48AB-BE40-E75C3252AAB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ranching Diagram"/>
        </a:ext>
      </dgm:extLst>
    </dgm:pt>
    <dgm:pt modelId="{D89F161F-B315-491E-9BA0-CF931F70DA55}" type="pres">
      <dgm:prSet presAssocID="{E88D9358-2B25-48AB-BE40-E75C3252AAB2}" presName="spaceRect" presStyleCnt="0"/>
      <dgm:spPr/>
    </dgm:pt>
    <dgm:pt modelId="{72EA79A9-B09A-417E-9E5D-67A7CBB87CE2}" type="pres">
      <dgm:prSet presAssocID="{E88D9358-2B25-48AB-BE40-E75C3252AAB2}" presName="parTx" presStyleLbl="revTx" presStyleIdx="0" presStyleCnt="3">
        <dgm:presLayoutVars>
          <dgm:chMax val="0"/>
          <dgm:chPref val="0"/>
        </dgm:presLayoutVars>
      </dgm:prSet>
      <dgm:spPr/>
    </dgm:pt>
    <dgm:pt modelId="{98D7CD95-C62C-4334-817D-661304301896}" type="pres">
      <dgm:prSet presAssocID="{77288772-BC31-44AD-A60E-FC2C567FD7F5}" presName="sibTrans" presStyleCnt="0"/>
      <dgm:spPr/>
    </dgm:pt>
    <dgm:pt modelId="{2F2D0729-C0C9-4F77-90CD-8C8E5F517741}" type="pres">
      <dgm:prSet presAssocID="{9EC59D9B-E206-46EF-98E2-6A42945AF5DC}" presName="compNode" presStyleCnt="0"/>
      <dgm:spPr/>
    </dgm:pt>
    <dgm:pt modelId="{EC82ECBD-95BF-4FE5-A512-8BFCF7AC4618}" type="pres">
      <dgm:prSet presAssocID="{9EC59D9B-E206-46EF-98E2-6A42945AF5DC}" presName="bgRect" presStyleLbl="bgShp" presStyleIdx="1" presStyleCnt="3"/>
      <dgm:spPr/>
    </dgm:pt>
    <dgm:pt modelId="{4F0B248E-4B71-4A67-9B1A-DFBF8291C1A1}" type="pres">
      <dgm:prSet presAssocID="{9EC59D9B-E206-46EF-98E2-6A42945AF5DC}"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tor"/>
        </a:ext>
      </dgm:extLst>
    </dgm:pt>
    <dgm:pt modelId="{0D9C308F-7AE5-4640-A379-1E3FBE06A94E}" type="pres">
      <dgm:prSet presAssocID="{9EC59D9B-E206-46EF-98E2-6A42945AF5DC}" presName="spaceRect" presStyleCnt="0"/>
      <dgm:spPr/>
    </dgm:pt>
    <dgm:pt modelId="{3CF13C5E-5FCA-41CA-990E-D2EA9774E4BF}" type="pres">
      <dgm:prSet presAssocID="{9EC59D9B-E206-46EF-98E2-6A42945AF5DC}" presName="parTx" presStyleLbl="revTx" presStyleIdx="1" presStyleCnt="3">
        <dgm:presLayoutVars>
          <dgm:chMax val="0"/>
          <dgm:chPref val="0"/>
        </dgm:presLayoutVars>
      </dgm:prSet>
      <dgm:spPr/>
    </dgm:pt>
    <dgm:pt modelId="{C764E361-ADA5-4F6C-B4B3-3388FC141479}" type="pres">
      <dgm:prSet presAssocID="{A8AFE547-B710-4938-A7F5-6A5C92F4123E}" presName="sibTrans" presStyleCnt="0"/>
      <dgm:spPr/>
    </dgm:pt>
    <dgm:pt modelId="{DB094074-6623-4407-9814-1D017A9A67DC}" type="pres">
      <dgm:prSet presAssocID="{4C4FE246-98D3-4337-A7D1-5A033AB44F3C}" presName="compNode" presStyleCnt="0"/>
      <dgm:spPr/>
    </dgm:pt>
    <dgm:pt modelId="{E13DF7D4-FB3F-43DF-B140-944D156C576B}" type="pres">
      <dgm:prSet presAssocID="{4C4FE246-98D3-4337-A7D1-5A033AB44F3C}" presName="bgRect" presStyleLbl="bgShp" presStyleIdx="2" presStyleCnt="3"/>
      <dgm:spPr/>
    </dgm:pt>
    <dgm:pt modelId="{6779CE48-24B8-41E7-9B61-57CAF30D1978}" type="pres">
      <dgm:prSet presAssocID="{4C4FE246-98D3-4337-A7D1-5A033AB44F3C}"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oard Room"/>
        </a:ext>
      </dgm:extLst>
    </dgm:pt>
    <dgm:pt modelId="{0648EE32-7D64-4E33-A358-6E3C7FA40D44}" type="pres">
      <dgm:prSet presAssocID="{4C4FE246-98D3-4337-A7D1-5A033AB44F3C}" presName="spaceRect" presStyleCnt="0"/>
      <dgm:spPr/>
    </dgm:pt>
    <dgm:pt modelId="{D1CD7AE1-F0D2-41A0-BB7F-14885D9E8830}" type="pres">
      <dgm:prSet presAssocID="{4C4FE246-98D3-4337-A7D1-5A033AB44F3C}" presName="parTx" presStyleLbl="revTx" presStyleIdx="2" presStyleCnt="3">
        <dgm:presLayoutVars>
          <dgm:chMax val="0"/>
          <dgm:chPref val="0"/>
        </dgm:presLayoutVars>
      </dgm:prSet>
      <dgm:spPr/>
    </dgm:pt>
  </dgm:ptLst>
  <dgm:cxnLst>
    <dgm:cxn modelId="{F1654102-133E-4064-8C9D-C9A157C94755}" srcId="{5B0331BA-D5B8-4467-810C-D83E69C4E195}" destId="{4C4FE246-98D3-4337-A7D1-5A033AB44F3C}" srcOrd="2" destOrd="0" parTransId="{55757997-1064-4D4A-8000-B2B8FF25204D}" sibTransId="{47621BBA-6897-435D-960A-6D0AEF49E94B}"/>
    <dgm:cxn modelId="{79CF8C0E-6255-4721-AB0E-B552FA0D0AFA}" type="presOf" srcId="{9EC59D9B-E206-46EF-98E2-6A42945AF5DC}" destId="{3CF13C5E-5FCA-41CA-990E-D2EA9774E4BF}" srcOrd="0" destOrd="0" presId="urn:microsoft.com/office/officeart/2018/2/layout/IconVerticalSolidList"/>
    <dgm:cxn modelId="{FEF4DB24-C445-4797-874C-7AE6E2847FFD}" srcId="{5B0331BA-D5B8-4467-810C-D83E69C4E195}" destId="{E88D9358-2B25-48AB-BE40-E75C3252AAB2}" srcOrd="0" destOrd="0" parTransId="{F5CA350E-49C3-4C8D-9DE2-3B99BC3E9E16}" sibTransId="{77288772-BC31-44AD-A60E-FC2C567FD7F5}"/>
    <dgm:cxn modelId="{057F3F49-D641-4B55-B25F-DD0AE02121A4}" srcId="{5B0331BA-D5B8-4467-810C-D83E69C4E195}" destId="{9EC59D9B-E206-46EF-98E2-6A42945AF5DC}" srcOrd="1" destOrd="0" parTransId="{1FB9271E-A64A-4420-AF23-38CBABE36DC2}" sibTransId="{A8AFE547-B710-4938-A7F5-6A5C92F4123E}"/>
    <dgm:cxn modelId="{E7B49E97-1B62-4966-8C65-3F87356C603D}" type="presOf" srcId="{E88D9358-2B25-48AB-BE40-E75C3252AAB2}" destId="{72EA79A9-B09A-417E-9E5D-67A7CBB87CE2}" srcOrd="0" destOrd="0" presId="urn:microsoft.com/office/officeart/2018/2/layout/IconVerticalSolidList"/>
    <dgm:cxn modelId="{2CE19BB4-6C0C-4C6D-BFD7-6B3D0CD76D57}" type="presOf" srcId="{5B0331BA-D5B8-4467-810C-D83E69C4E195}" destId="{B80D519B-9AC7-4A04-9723-9E7530047518}" srcOrd="0" destOrd="0" presId="urn:microsoft.com/office/officeart/2018/2/layout/IconVerticalSolidList"/>
    <dgm:cxn modelId="{77E1EEDA-34C2-40F7-944F-1FFFEFD34087}" type="presOf" srcId="{4C4FE246-98D3-4337-A7D1-5A033AB44F3C}" destId="{D1CD7AE1-F0D2-41A0-BB7F-14885D9E8830}" srcOrd="0" destOrd="0" presId="urn:microsoft.com/office/officeart/2018/2/layout/IconVerticalSolidList"/>
    <dgm:cxn modelId="{7FA8EF3E-8C7C-44D6-B8FB-02027FB3AB24}" type="presParOf" srcId="{B80D519B-9AC7-4A04-9723-9E7530047518}" destId="{5F6D5070-C283-4C8D-9714-A7D8E350DF32}" srcOrd="0" destOrd="0" presId="urn:microsoft.com/office/officeart/2018/2/layout/IconVerticalSolidList"/>
    <dgm:cxn modelId="{44806FFA-1961-4E73-BF96-C261E53D4DD9}" type="presParOf" srcId="{5F6D5070-C283-4C8D-9714-A7D8E350DF32}" destId="{A3AD0EEF-FF1C-44B1-9691-CDA43973F87F}" srcOrd="0" destOrd="0" presId="urn:microsoft.com/office/officeart/2018/2/layout/IconVerticalSolidList"/>
    <dgm:cxn modelId="{4D7FB04B-F5F5-4141-A475-EE51CF5891A6}" type="presParOf" srcId="{5F6D5070-C283-4C8D-9714-A7D8E350DF32}" destId="{A13ED15E-F7CE-40ED-BD7C-FE89C91904C2}" srcOrd="1" destOrd="0" presId="urn:microsoft.com/office/officeart/2018/2/layout/IconVerticalSolidList"/>
    <dgm:cxn modelId="{7486BAC6-00C4-4784-B283-597432AE1FAF}" type="presParOf" srcId="{5F6D5070-C283-4C8D-9714-A7D8E350DF32}" destId="{D89F161F-B315-491E-9BA0-CF931F70DA55}" srcOrd="2" destOrd="0" presId="urn:microsoft.com/office/officeart/2018/2/layout/IconVerticalSolidList"/>
    <dgm:cxn modelId="{355C9110-C815-40C4-BDBD-24BDD1F38E94}" type="presParOf" srcId="{5F6D5070-C283-4C8D-9714-A7D8E350DF32}" destId="{72EA79A9-B09A-417E-9E5D-67A7CBB87CE2}" srcOrd="3" destOrd="0" presId="urn:microsoft.com/office/officeart/2018/2/layout/IconVerticalSolidList"/>
    <dgm:cxn modelId="{766AA4C7-F635-4C2D-B23E-415E4304AAA7}" type="presParOf" srcId="{B80D519B-9AC7-4A04-9723-9E7530047518}" destId="{98D7CD95-C62C-4334-817D-661304301896}" srcOrd="1" destOrd="0" presId="urn:microsoft.com/office/officeart/2018/2/layout/IconVerticalSolidList"/>
    <dgm:cxn modelId="{6505A14B-62DF-4080-9AF6-DE62E2D8C12D}" type="presParOf" srcId="{B80D519B-9AC7-4A04-9723-9E7530047518}" destId="{2F2D0729-C0C9-4F77-90CD-8C8E5F517741}" srcOrd="2" destOrd="0" presId="urn:microsoft.com/office/officeart/2018/2/layout/IconVerticalSolidList"/>
    <dgm:cxn modelId="{8FF6E4FA-2599-47D3-9C16-8588E39ACEDB}" type="presParOf" srcId="{2F2D0729-C0C9-4F77-90CD-8C8E5F517741}" destId="{EC82ECBD-95BF-4FE5-A512-8BFCF7AC4618}" srcOrd="0" destOrd="0" presId="urn:microsoft.com/office/officeart/2018/2/layout/IconVerticalSolidList"/>
    <dgm:cxn modelId="{6AC26E83-5584-4042-85E2-8B47CA84CDE2}" type="presParOf" srcId="{2F2D0729-C0C9-4F77-90CD-8C8E5F517741}" destId="{4F0B248E-4B71-4A67-9B1A-DFBF8291C1A1}" srcOrd="1" destOrd="0" presId="urn:microsoft.com/office/officeart/2018/2/layout/IconVerticalSolidList"/>
    <dgm:cxn modelId="{ED422A94-5083-4290-BA1F-724463EB0D20}" type="presParOf" srcId="{2F2D0729-C0C9-4F77-90CD-8C8E5F517741}" destId="{0D9C308F-7AE5-4640-A379-1E3FBE06A94E}" srcOrd="2" destOrd="0" presId="urn:microsoft.com/office/officeart/2018/2/layout/IconVerticalSolidList"/>
    <dgm:cxn modelId="{B8759C7D-CBB0-4BFD-A378-D54F26353E0A}" type="presParOf" srcId="{2F2D0729-C0C9-4F77-90CD-8C8E5F517741}" destId="{3CF13C5E-5FCA-41CA-990E-D2EA9774E4BF}" srcOrd="3" destOrd="0" presId="urn:microsoft.com/office/officeart/2018/2/layout/IconVerticalSolidList"/>
    <dgm:cxn modelId="{41F10F1E-D885-42CC-8D02-4D5711E0317D}" type="presParOf" srcId="{B80D519B-9AC7-4A04-9723-9E7530047518}" destId="{C764E361-ADA5-4F6C-B4B3-3388FC141479}" srcOrd="3" destOrd="0" presId="urn:microsoft.com/office/officeart/2018/2/layout/IconVerticalSolidList"/>
    <dgm:cxn modelId="{E33DE79B-4D87-46CA-BE92-FEFF7B1239E3}" type="presParOf" srcId="{B80D519B-9AC7-4A04-9723-9E7530047518}" destId="{DB094074-6623-4407-9814-1D017A9A67DC}" srcOrd="4" destOrd="0" presId="urn:microsoft.com/office/officeart/2018/2/layout/IconVerticalSolidList"/>
    <dgm:cxn modelId="{D6A43A3F-994A-4EAE-AA70-9C8883AFCAA7}" type="presParOf" srcId="{DB094074-6623-4407-9814-1D017A9A67DC}" destId="{E13DF7D4-FB3F-43DF-B140-944D156C576B}" srcOrd="0" destOrd="0" presId="urn:microsoft.com/office/officeart/2018/2/layout/IconVerticalSolidList"/>
    <dgm:cxn modelId="{3CB5F4B6-AD39-4F12-9506-5AA58ADFD770}" type="presParOf" srcId="{DB094074-6623-4407-9814-1D017A9A67DC}" destId="{6779CE48-24B8-41E7-9B61-57CAF30D1978}" srcOrd="1" destOrd="0" presId="urn:microsoft.com/office/officeart/2018/2/layout/IconVerticalSolidList"/>
    <dgm:cxn modelId="{CDFB7E80-BD93-4A2C-9D50-84F39F38C56B}" type="presParOf" srcId="{DB094074-6623-4407-9814-1D017A9A67DC}" destId="{0648EE32-7D64-4E33-A358-6E3C7FA40D44}" srcOrd="2" destOrd="0" presId="urn:microsoft.com/office/officeart/2018/2/layout/IconVerticalSolidList"/>
    <dgm:cxn modelId="{1792D4C0-566F-4562-9FF8-43B7FB64E1E1}" type="presParOf" srcId="{DB094074-6623-4407-9814-1D017A9A67DC}" destId="{D1CD7AE1-F0D2-41A0-BB7F-14885D9E8830}"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985D45F-6D81-4E74-B244-467016F765EF}"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C6D09D29-5292-4295-BE53-B2E906810626}">
      <dgm:prSet/>
      <dgm:spPr/>
      <dgm:t>
        <a:bodyPr/>
        <a:lstStyle/>
        <a:p>
          <a:pPr>
            <a:lnSpc>
              <a:spcPct val="100000"/>
            </a:lnSpc>
          </a:pPr>
          <a:r>
            <a:rPr lang="en-NZ"/>
            <a:t>Whānau engagement includes whānau hui at many of our services.</a:t>
          </a:r>
          <a:endParaRPr lang="en-US"/>
        </a:p>
      </dgm:t>
    </dgm:pt>
    <dgm:pt modelId="{3D7F2D90-4C79-4689-8FB4-90C925177947}" type="parTrans" cxnId="{2CAFF430-CFE9-4CCA-8EF2-AEEB5C3B7BEC}">
      <dgm:prSet/>
      <dgm:spPr/>
      <dgm:t>
        <a:bodyPr/>
        <a:lstStyle/>
        <a:p>
          <a:endParaRPr lang="en-US"/>
        </a:p>
      </dgm:t>
    </dgm:pt>
    <dgm:pt modelId="{B717546B-BB6F-4461-8BE8-7D1EDB736DDB}" type="sibTrans" cxnId="{2CAFF430-CFE9-4CCA-8EF2-AEEB5C3B7BEC}">
      <dgm:prSet/>
      <dgm:spPr/>
      <dgm:t>
        <a:bodyPr/>
        <a:lstStyle/>
        <a:p>
          <a:endParaRPr lang="en-US"/>
        </a:p>
      </dgm:t>
    </dgm:pt>
    <dgm:pt modelId="{7CDAAA44-8892-45DA-B64B-D228AFBCA16B}">
      <dgm:prSet/>
      <dgm:spPr/>
      <dgm:t>
        <a:bodyPr/>
        <a:lstStyle/>
        <a:p>
          <a:pPr>
            <a:lnSpc>
              <a:spcPct val="100000"/>
            </a:lnSpc>
          </a:pPr>
          <a:r>
            <a:rPr lang="en-NZ" dirty="0"/>
            <a:t>The Important point is that this happens if this is what the tāngata whaiora wants, the whānau engagement happens with whomever the tāngata whai ora want involved in the engagement.</a:t>
          </a:r>
          <a:endParaRPr lang="en-US" dirty="0"/>
        </a:p>
      </dgm:t>
    </dgm:pt>
    <dgm:pt modelId="{128989D0-9124-4130-B5D8-EEFB11667BC0}" type="parTrans" cxnId="{C603D04A-4ADD-490E-84D4-271175D50BAA}">
      <dgm:prSet/>
      <dgm:spPr/>
      <dgm:t>
        <a:bodyPr/>
        <a:lstStyle/>
        <a:p>
          <a:endParaRPr lang="en-US"/>
        </a:p>
      </dgm:t>
    </dgm:pt>
    <dgm:pt modelId="{1BFA820B-2A24-4CB7-AE9F-BE9FF2E1DD5C}" type="sibTrans" cxnId="{C603D04A-4ADD-490E-84D4-271175D50BAA}">
      <dgm:prSet/>
      <dgm:spPr/>
      <dgm:t>
        <a:bodyPr/>
        <a:lstStyle/>
        <a:p>
          <a:endParaRPr lang="en-US"/>
        </a:p>
      </dgm:t>
    </dgm:pt>
    <dgm:pt modelId="{F0917768-C98A-43A6-8134-6C510ED8945B}" type="pres">
      <dgm:prSet presAssocID="{8985D45F-6D81-4E74-B244-467016F765EF}" presName="root" presStyleCnt="0">
        <dgm:presLayoutVars>
          <dgm:dir/>
          <dgm:resizeHandles val="exact"/>
        </dgm:presLayoutVars>
      </dgm:prSet>
      <dgm:spPr/>
    </dgm:pt>
    <dgm:pt modelId="{266903CF-7FE8-443F-8D8A-B1731E584435}" type="pres">
      <dgm:prSet presAssocID="{C6D09D29-5292-4295-BE53-B2E906810626}" presName="compNode" presStyleCnt="0"/>
      <dgm:spPr/>
    </dgm:pt>
    <dgm:pt modelId="{038D90A3-9E57-41BB-922A-D10AD778F8EA}" type="pres">
      <dgm:prSet presAssocID="{C6D09D29-5292-4295-BE53-B2E906810626}" presName="bgRect" presStyleLbl="bgShp" presStyleIdx="0" presStyleCnt="2"/>
      <dgm:spPr/>
    </dgm:pt>
    <dgm:pt modelId="{91299966-1882-4EB7-8CD1-CFDADDFEE2E5}" type="pres">
      <dgm:prSet presAssocID="{C6D09D29-5292-4295-BE53-B2E906810626}"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Ring"/>
        </a:ext>
      </dgm:extLst>
    </dgm:pt>
    <dgm:pt modelId="{B0677FCA-5115-483A-8E5A-C0E8F2A3A3DD}" type="pres">
      <dgm:prSet presAssocID="{C6D09D29-5292-4295-BE53-B2E906810626}" presName="spaceRect" presStyleCnt="0"/>
      <dgm:spPr/>
    </dgm:pt>
    <dgm:pt modelId="{8B40DF50-764E-4B7F-8AFB-6442AF17911B}" type="pres">
      <dgm:prSet presAssocID="{C6D09D29-5292-4295-BE53-B2E906810626}" presName="parTx" presStyleLbl="revTx" presStyleIdx="0" presStyleCnt="2">
        <dgm:presLayoutVars>
          <dgm:chMax val="0"/>
          <dgm:chPref val="0"/>
        </dgm:presLayoutVars>
      </dgm:prSet>
      <dgm:spPr/>
    </dgm:pt>
    <dgm:pt modelId="{59799A8D-CCDB-46D0-BFA2-F05CEA04DC68}" type="pres">
      <dgm:prSet presAssocID="{B717546B-BB6F-4461-8BE8-7D1EDB736DDB}" presName="sibTrans" presStyleCnt="0"/>
      <dgm:spPr/>
    </dgm:pt>
    <dgm:pt modelId="{CA8629A7-B484-4DF0-B5E4-D049E4385EBB}" type="pres">
      <dgm:prSet presAssocID="{7CDAAA44-8892-45DA-B64B-D228AFBCA16B}" presName="compNode" presStyleCnt="0"/>
      <dgm:spPr/>
    </dgm:pt>
    <dgm:pt modelId="{E2574B15-4FB8-4C62-AE4A-484B161F39A8}" type="pres">
      <dgm:prSet presAssocID="{7CDAAA44-8892-45DA-B64B-D228AFBCA16B}" presName="bgRect" presStyleLbl="bgShp" presStyleIdx="1" presStyleCnt="2"/>
      <dgm:spPr/>
    </dgm:pt>
    <dgm:pt modelId="{F7BE218C-260A-4567-AA06-0FD471291D21}" type="pres">
      <dgm:prSet presAssocID="{7CDAAA44-8892-45DA-B64B-D228AFBCA16B}"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Irritant"/>
        </a:ext>
      </dgm:extLst>
    </dgm:pt>
    <dgm:pt modelId="{AA0F70EC-40D6-446C-B309-C5D68B4F5566}" type="pres">
      <dgm:prSet presAssocID="{7CDAAA44-8892-45DA-B64B-D228AFBCA16B}" presName="spaceRect" presStyleCnt="0"/>
      <dgm:spPr/>
    </dgm:pt>
    <dgm:pt modelId="{2CE4DDF9-F2B9-4C93-A154-F2A79BD79155}" type="pres">
      <dgm:prSet presAssocID="{7CDAAA44-8892-45DA-B64B-D228AFBCA16B}" presName="parTx" presStyleLbl="revTx" presStyleIdx="1" presStyleCnt="2">
        <dgm:presLayoutVars>
          <dgm:chMax val="0"/>
          <dgm:chPref val="0"/>
        </dgm:presLayoutVars>
      </dgm:prSet>
      <dgm:spPr/>
    </dgm:pt>
  </dgm:ptLst>
  <dgm:cxnLst>
    <dgm:cxn modelId="{70D10F17-7168-4B25-B5CE-2C6DCC9998AD}" type="presOf" srcId="{8985D45F-6D81-4E74-B244-467016F765EF}" destId="{F0917768-C98A-43A6-8134-6C510ED8945B}" srcOrd="0" destOrd="0" presId="urn:microsoft.com/office/officeart/2018/2/layout/IconVerticalSolidList"/>
    <dgm:cxn modelId="{F4D03D18-EDD2-42C7-ADC0-064BAF286247}" type="presOf" srcId="{C6D09D29-5292-4295-BE53-B2E906810626}" destId="{8B40DF50-764E-4B7F-8AFB-6442AF17911B}" srcOrd="0" destOrd="0" presId="urn:microsoft.com/office/officeart/2018/2/layout/IconVerticalSolidList"/>
    <dgm:cxn modelId="{2CAD661E-F8CA-4691-9AFF-3C8A9D00A56D}" type="presOf" srcId="{7CDAAA44-8892-45DA-B64B-D228AFBCA16B}" destId="{2CE4DDF9-F2B9-4C93-A154-F2A79BD79155}" srcOrd="0" destOrd="0" presId="urn:microsoft.com/office/officeart/2018/2/layout/IconVerticalSolidList"/>
    <dgm:cxn modelId="{2CAFF430-CFE9-4CCA-8EF2-AEEB5C3B7BEC}" srcId="{8985D45F-6D81-4E74-B244-467016F765EF}" destId="{C6D09D29-5292-4295-BE53-B2E906810626}" srcOrd="0" destOrd="0" parTransId="{3D7F2D90-4C79-4689-8FB4-90C925177947}" sibTransId="{B717546B-BB6F-4461-8BE8-7D1EDB736DDB}"/>
    <dgm:cxn modelId="{C603D04A-4ADD-490E-84D4-271175D50BAA}" srcId="{8985D45F-6D81-4E74-B244-467016F765EF}" destId="{7CDAAA44-8892-45DA-B64B-D228AFBCA16B}" srcOrd="1" destOrd="0" parTransId="{128989D0-9124-4130-B5D8-EEFB11667BC0}" sibTransId="{1BFA820B-2A24-4CB7-AE9F-BE9FF2E1DD5C}"/>
    <dgm:cxn modelId="{DC2CB287-B3F4-439B-9580-BD9FC8AF8B4B}" type="presParOf" srcId="{F0917768-C98A-43A6-8134-6C510ED8945B}" destId="{266903CF-7FE8-443F-8D8A-B1731E584435}" srcOrd="0" destOrd="0" presId="urn:microsoft.com/office/officeart/2018/2/layout/IconVerticalSolidList"/>
    <dgm:cxn modelId="{23EF8C0C-869F-418F-A912-39B40763CC48}" type="presParOf" srcId="{266903CF-7FE8-443F-8D8A-B1731E584435}" destId="{038D90A3-9E57-41BB-922A-D10AD778F8EA}" srcOrd="0" destOrd="0" presId="urn:microsoft.com/office/officeart/2018/2/layout/IconVerticalSolidList"/>
    <dgm:cxn modelId="{657FF6F4-B7A4-4BAD-AC4E-49C06EDF368F}" type="presParOf" srcId="{266903CF-7FE8-443F-8D8A-B1731E584435}" destId="{91299966-1882-4EB7-8CD1-CFDADDFEE2E5}" srcOrd="1" destOrd="0" presId="urn:microsoft.com/office/officeart/2018/2/layout/IconVerticalSolidList"/>
    <dgm:cxn modelId="{1573F963-A516-465E-B507-4414E6CFA9F8}" type="presParOf" srcId="{266903CF-7FE8-443F-8D8A-B1731E584435}" destId="{B0677FCA-5115-483A-8E5A-C0E8F2A3A3DD}" srcOrd="2" destOrd="0" presId="urn:microsoft.com/office/officeart/2018/2/layout/IconVerticalSolidList"/>
    <dgm:cxn modelId="{17C56181-3D96-4B3D-8C17-D60E52FC0087}" type="presParOf" srcId="{266903CF-7FE8-443F-8D8A-B1731E584435}" destId="{8B40DF50-764E-4B7F-8AFB-6442AF17911B}" srcOrd="3" destOrd="0" presId="urn:microsoft.com/office/officeart/2018/2/layout/IconVerticalSolidList"/>
    <dgm:cxn modelId="{94ACEE90-3C12-4283-A9F6-4A2F20397570}" type="presParOf" srcId="{F0917768-C98A-43A6-8134-6C510ED8945B}" destId="{59799A8D-CCDB-46D0-BFA2-F05CEA04DC68}" srcOrd="1" destOrd="0" presId="urn:microsoft.com/office/officeart/2018/2/layout/IconVerticalSolidList"/>
    <dgm:cxn modelId="{F143EC48-6730-4130-BE83-86EC5C3FF710}" type="presParOf" srcId="{F0917768-C98A-43A6-8134-6C510ED8945B}" destId="{CA8629A7-B484-4DF0-B5E4-D049E4385EBB}" srcOrd="2" destOrd="0" presId="urn:microsoft.com/office/officeart/2018/2/layout/IconVerticalSolidList"/>
    <dgm:cxn modelId="{479B5907-ACA9-4A29-A863-565CC181076B}" type="presParOf" srcId="{CA8629A7-B484-4DF0-B5E4-D049E4385EBB}" destId="{E2574B15-4FB8-4C62-AE4A-484B161F39A8}" srcOrd="0" destOrd="0" presId="urn:microsoft.com/office/officeart/2018/2/layout/IconVerticalSolidList"/>
    <dgm:cxn modelId="{F5C68C35-999A-417E-B09F-E208DEE4A9A6}" type="presParOf" srcId="{CA8629A7-B484-4DF0-B5E4-D049E4385EBB}" destId="{F7BE218C-260A-4567-AA06-0FD471291D21}" srcOrd="1" destOrd="0" presId="urn:microsoft.com/office/officeart/2018/2/layout/IconVerticalSolidList"/>
    <dgm:cxn modelId="{EDF68454-4AE7-4FC5-8E8C-249088E0C03B}" type="presParOf" srcId="{CA8629A7-B484-4DF0-B5E4-D049E4385EBB}" destId="{AA0F70EC-40D6-446C-B309-C5D68B4F5566}" srcOrd="2" destOrd="0" presId="urn:microsoft.com/office/officeart/2018/2/layout/IconVerticalSolidList"/>
    <dgm:cxn modelId="{A6F1C8FE-CBF1-4EDE-A1ED-9863D324EC0E}" type="presParOf" srcId="{CA8629A7-B484-4DF0-B5E4-D049E4385EBB}" destId="{2CE4DDF9-F2B9-4C93-A154-F2A79BD79155}"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5572A65-58E2-425E-A2F7-34F9888753EE}"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5449AAAD-0B77-4B36-A39E-35FCD3B27823}">
      <dgm:prSet/>
      <dgm:spPr/>
      <dgm:t>
        <a:bodyPr/>
        <a:lstStyle/>
        <a:p>
          <a:pPr>
            <a:lnSpc>
              <a:spcPct val="100000"/>
            </a:lnSpc>
          </a:pPr>
          <a:r>
            <a:rPr lang="en-NZ" dirty="0"/>
            <a:t>We do give wh</a:t>
          </a:r>
          <a:r>
            <a:rPr lang="en-NZ" dirty="0">
              <a:latin typeface="+mn-lt"/>
            </a:rPr>
            <a:t>ānau</a:t>
          </a:r>
          <a:r>
            <a:rPr lang="en-NZ" dirty="0"/>
            <a:t> a mihi whakatau process if notified of the tāngata whai ora admission</a:t>
          </a:r>
          <a:endParaRPr lang="en-US" dirty="0"/>
        </a:p>
      </dgm:t>
    </dgm:pt>
    <dgm:pt modelId="{421D9996-6C11-44AC-9510-3DCEB8D95CD2}" type="parTrans" cxnId="{77734B7F-63DF-4F77-9526-AF39DEDCD703}">
      <dgm:prSet/>
      <dgm:spPr/>
      <dgm:t>
        <a:bodyPr/>
        <a:lstStyle/>
        <a:p>
          <a:endParaRPr lang="en-US"/>
        </a:p>
      </dgm:t>
    </dgm:pt>
    <dgm:pt modelId="{FBEDC988-EC69-4EC5-94D3-C2FA0FE5D93F}" type="sibTrans" cxnId="{77734B7F-63DF-4F77-9526-AF39DEDCD703}">
      <dgm:prSet/>
      <dgm:spPr/>
      <dgm:t>
        <a:bodyPr/>
        <a:lstStyle/>
        <a:p>
          <a:endParaRPr lang="en-US"/>
        </a:p>
      </dgm:t>
    </dgm:pt>
    <dgm:pt modelId="{212A4F7A-F474-449D-96FE-C65EC1C49FDD}">
      <dgm:prSet/>
      <dgm:spPr/>
      <dgm:t>
        <a:bodyPr/>
        <a:lstStyle/>
        <a:p>
          <a:pPr>
            <a:lnSpc>
              <a:spcPct val="100000"/>
            </a:lnSpc>
          </a:pPr>
          <a:r>
            <a:rPr lang="en-NZ" dirty="0"/>
            <a:t>If this is not able to happen due to no Māori staff being available when admitted, this will happen when the kaioranga returns to the ward</a:t>
          </a:r>
          <a:endParaRPr lang="en-US" dirty="0"/>
        </a:p>
      </dgm:t>
    </dgm:pt>
    <dgm:pt modelId="{097E6374-8540-48C1-B43F-E2187896E936}" type="parTrans" cxnId="{926BA7FA-2479-45F6-A467-E3D9911FEDC0}">
      <dgm:prSet/>
      <dgm:spPr/>
      <dgm:t>
        <a:bodyPr/>
        <a:lstStyle/>
        <a:p>
          <a:endParaRPr lang="en-US"/>
        </a:p>
      </dgm:t>
    </dgm:pt>
    <dgm:pt modelId="{9707D51D-D8F6-44DF-9610-1C7FE345A06E}" type="sibTrans" cxnId="{926BA7FA-2479-45F6-A467-E3D9911FEDC0}">
      <dgm:prSet/>
      <dgm:spPr/>
      <dgm:t>
        <a:bodyPr/>
        <a:lstStyle/>
        <a:p>
          <a:endParaRPr lang="en-US"/>
        </a:p>
      </dgm:t>
    </dgm:pt>
    <dgm:pt modelId="{30F56071-EBEE-42F8-9A45-3298ABCBB930}">
      <dgm:prSet/>
      <dgm:spPr/>
      <dgm:t>
        <a:bodyPr/>
        <a:lstStyle/>
        <a:p>
          <a:pPr>
            <a:lnSpc>
              <a:spcPct val="100000"/>
            </a:lnSpc>
          </a:pPr>
          <a:r>
            <a:rPr lang="en-NZ" dirty="0"/>
            <a:t>Often the kaioranga will take the person to Te Oranga Tonu Tanga (the kaupapa Māori service) when they have leave,  they are then welcomed to our service.</a:t>
          </a:r>
          <a:endParaRPr lang="en-US" dirty="0"/>
        </a:p>
      </dgm:t>
    </dgm:pt>
    <dgm:pt modelId="{D974AAA0-5947-425F-9E6D-0142C01FDFAC}" type="parTrans" cxnId="{4CD6361F-D363-4016-B76D-242291DF8D44}">
      <dgm:prSet/>
      <dgm:spPr/>
      <dgm:t>
        <a:bodyPr/>
        <a:lstStyle/>
        <a:p>
          <a:endParaRPr lang="en-US"/>
        </a:p>
      </dgm:t>
    </dgm:pt>
    <dgm:pt modelId="{8B9E2471-337D-4FE3-8668-85D47DBCBC6C}" type="sibTrans" cxnId="{4CD6361F-D363-4016-B76D-242291DF8D44}">
      <dgm:prSet/>
      <dgm:spPr/>
      <dgm:t>
        <a:bodyPr/>
        <a:lstStyle/>
        <a:p>
          <a:endParaRPr lang="en-US"/>
        </a:p>
      </dgm:t>
    </dgm:pt>
    <dgm:pt modelId="{7D15D989-1F92-43C9-B66E-EFE9B08962F5}" type="pres">
      <dgm:prSet presAssocID="{C5572A65-58E2-425E-A2F7-34F9888753EE}" presName="root" presStyleCnt="0">
        <dgm:presLayoutVars>
          <dgm:dir/>
          <dgm:resizeHandles val="exact"/>
        </dgm:presLayoutVars>
      </dgm:prSet>
      <dgm:spPr/>
    </dgm:pt>
    <dgm:pt modelId="{ADBD0E71-8663-4236-AC5E-B3E12A7BD0DE}" type="pres">
      <dgm:prSet presAssocID="{5449AAAD-0B77-4B36-A39E-35FCD3B27823}" presName="compNode" presStyleCnt="0"/>
      <dgm:spPr/>
    </dgm:pt>
    <dgm:pt modelId="{3CEBC23F-976A-466C-93EA-3A40D6C0DD64}" type="pres">
      <dgm:prSet presAssocID="{5449AAAD-0B77-4B36-A39E-35FCD3B27823}" presName="bgRect" presStyleLbl="bgShp" presStyleIdx="0" presStyleCnt="3"/>
      <dgm:spPr/>
    </dgm:pt>
    <dgm:pt modelId="{127ECD36-383F-4AA0-8F4B-9A1493F3CFF1}" type="pres">
      <dgm:prSet presAssocID="{5449AAAD-0B77-4B36-A39E-35FCD3B27823}"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E802E6C2-775B-4D5D-9451-5A5C8220AFE2}" type="pres">
      <dgm:prSet presAssocID="{5449AAAD-0B77-4B36-A39E-35FCD3B27823}" presName="spaceRect" presStyleCnt="0"/>
      <dgm:spPr/>
    </dgm:pt>
    <dgm:pt modelId="{84243A64-3E36-4437-B860-FF97793B2B5C}" type="pres">
      <dgm:prSet presAssocID="{5449AAAD-0B77-4B36-A39E-35FCD3B27823}" presName="parTx" presStyleLbl="revTx" presStyleIdx="0" presStyleCnt="3">
        <dgm:presLayoutVars>
          <dgm:chMax val="0"/>
          <dgm:chPref val="0"/>
        </dgm:presLayoutVars>
      </dgm:prSet>
      <dgm:spPr/>
    </dgm:pt>
    <dgm:pt modelId="{B303C3AD-B414-4187-9DFC-C34E3ED268A7}" type="pres">
      <dgm:prSet presAssocID="{FBEDC988-EC69-4EC5-94D3-C2FA0FE5D93F}" presName="sibTrans" presStyleCnt="0"/>
      <dgm:spPr/>
    </dgm:pt>
    <dgm:pt modelId="{2029E08F-3575-4AB8-84D8-4E21D413535E}" type="pres">
      <dgm:prSet presAssocID="{212A4F7A-F474-449D-96FE-C65EC1C49FDD}" presName="compNode" presStyleCnt="0"/>
      <dgm:spPr/>
    </dgm:pt>
    <dgm:pt modelId="{F6AF8511-192C-4472-8241-4C23F6DC1A2E}" type="pres">
      <dgm:prSet presAssocID="{212A4F7A-F474-449D-96FE-C65EC1C49FDD}" presName="bgRect" presStyleLbl="bgShp" presStyleIdx="1" presStyleCnt="3"/>
      <dgm:spPr/>
    </dgm:pt>
    <dgm:pt modelId="{77657050-A8DA-4C06-AE0D-3E71B11728B5}" type="pres">
      <dgm:prSet presAssocID="{212A4F7A-F474-449D-96FE-C65EC1C49FDD}"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tor"/>
        </a:ext>
      </dgm:extLst>
    </dgm:pt>
    <dgm:pt modelId="{9E916ADB-BD2E-406F-A4EE-0BF25639A29F}" type="pres">
      <dgm:prSet presAssocID="{212A4F7A-F474-449D-96FE-C65EC1C49FDD}" presName="spaceRect" presStyleCnt="0"/>
      <dgm:spPr/>
    </dgm:pt>
    <dgm:pt modelId="{C62C89E8-E620-48B1-BDE2-D660500193F1}" type="pres">
      <dgm:prSet presAssocID="{212A4F7A-F474-449D-96FE-C65EC1C49FDD}" presName="parTx" presStyleLbl="revTx" presStyleIdx="1" presStyleCnt="3">
        <dgm:presLayoutVars>
          <dgm:chMax val="0"/>
          <dgm:chPref val="0"/>
        </dgm:presLayoutVars>
      </dgm:prSet>
      <dgm:spPr/>
    </dgm:pt>
    <dgm:pt modelId="{D476FF21-9A65-4BF0-901A-5A08FA93A1BE}" type="pres">
      <dgm:prSet presAssocID="{9707D51D-D8F6-44DF-9610-1C7FE345A06E}" presName="sibTrans" presStyleCnt="0"/>
      <dgm:spPr/>
    </dgm:pt>
    <dgm:pt modelId="{C4C65E8B-202D-4F16-A300-607EB368A6CA}" type="pres">
      <dgm:prSet presAssocID="{30F56071-EBEE-42F8-9A45-3298ABCBB930}" presName="compNode" presStyleCnt="0"/>
      <dgm:spPr/>
    </dgm:pt>
    <dgm:pt modelId="{607E13D7-CAC6-43B5-BFBA-6E0ABE69E006}" type="pres">
      <dgm:prSet presAssocID="{30F56071-EBEE-42F8-9A45-3298ABCBB930}" presName="bgRect" presStyleLbl="bgShp" presStyleIdx="2" presStyleCnt="3"/>
      <dgm:spPr/>
    </dgm:pt>
    <dgm:pt modelId="{9F497D42-CEAF-41EE-A3D7-43709060A036}" type="pres">
      <dgm:prSet presAssocID="{30F56071-EBEE-42F8-9A45-3298ABCBB930}"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onfused Person"/>
        </a:ext>
      </dgm:extLst>
    </dgm:pt>
    <dgm:pt modelId="{516DC14A-0A60-49A7-A231-FABB473D26C3}" type="pres">
      <dgm:prSet presAssocID="{30F56071-EBEE-42F8-9A45-3298ABCBB930}" presName="spaceRect" presStyleCnt="0"/>
      <dgm:spPr/>
    </dgm:pt>
    <dgm:pt modelId="{23D05BC5-B0BC-4389-AF6F-A18AAFA72AAB}" type="pres">
      <dgm:prSet presAssocID="{30F56071-EBEE-42F8-9A45-3298ABCBB930}" presName="parTx" presStyleLbl="revTx" presStyleIdx="2" presStyleCnt="3">
        <dgm:presLayoutVars>
          <dgm:chMax val="0"/>
          <dgm:chPref val="0"/>
        </dgm:presLayoutVars>
      </dgm:prSet>
      <dgm:spPr/>
    </dgm:pt>
  </dgm:ptLst>
  <dgm:cxnLst>
    <dgm:cxn modelId="{DD264A16-3E30-4CFD-90AE-EC04596FAE82}" type="presOf" srcId="{30F56071-EBEE-42F8-9A45-3298ABCBB930}" destId="{23D05BC5-B0BC-4389-AF6F-A18AAFA72AAB}" srcOrd="0" destOrd="0" presId="urn:microsoft.com/office/officeart/2018/2/layout/IconVerticalSolidList"/>
    <dgm:cxn modelId="{4CD6361F-D363-4016-B76D-242291DF8D44}" srcId="{C5572A65-58E2-425E-A2F7-34F9888753EE}" destId="{30F56071-EBEE-42F8-9A45-3298ABCBB930}" srcOrd="2" destOrd="0" parTransId="{D974AAA0-5947-425F-9E6D-0142C01FDFAC}" sibTransId="{8B9E2471-337D-4FE3-8668-85D47DBCBC6C}"/>
    <dgm:cxn modelId="{1943C661-0942-43B0-AEA4-95BC2D69D555}" type="presOf" srcId="{5449AAAD-0B77-4B36-A39E-35FCD3B27823}" destId="{84243A64-3E36-4437-B860-FF97793B2B5C}" srcOrd="0" destOrd="0" presId="urn:microsoft.com/office/officeart/2018/2/layout/IconVerticalSolidList"/>
    <dgm:cxn modelId="{77734B7F-63DF-4F77-9526-AF39DEDCD703}" srcId="{C5572A65-58E2-425E-A2F7-34F9888753EE}" destId="{5449AAAD-0B77-4B36-A39E-35FCD3B27823}" srcOrd="0" destOrd="0" parTransId="{421D9996-6C11-44AC-9510-3DCEB8D95CD2}" sibTransId="{FBEDC988-EC69-4EC5-94D3-C2FA0FE5D93F}"/>
    <dgm:cxn modelId="{9CFA67AB-2896-4754-AEA9-27D3F2357F8D}" type="presOf" srcId="{C5572A65-58E2-425E-A2F7-34F9888753EE}" destId="{7D15D989-1F92-43C9-B66E-EFE9B08962F5}" srcOrd="0" destOrd="0" presId="urn:microsoft.com/office/officeart/2018/2/layout/IconVerticalSolidList"/>
    <dgm:cxn modelId="{069909CB-E477-4A28-BD72-DF867070ABEF}" type="presOf" srcId="{212A4F7A-F474-449D-96FE-C65EC1C49FDD}" destId="{C62C89E8-E620-48B1-BDE2-D660500193F1}" srcOrd="0" destOrd="0" presId="urn:microsoft.com/office/officeart/2018/2/layout/IconVerticalSolidList"/>
    <dgm:cxn modelId="{926BA7FA-2479-45F6-A467-E3D9911FEDC0}" srcId="{C5572A65-58E2-425E-A2F7-34F9888753EE}" destId="{212A4F7A-F474-449D-96FE-C65EC1C49FDD}" srcOrd="1" destOrd="0" parTransId="{097E6374-8540-48C1-B43F-E2187896E936}" sibTransId="{9707D51D-D8F6-44DF-9610-1C7FE345A06E}"/>
    <dgm:cxn modelId="{B0D1EBA8-24B0-436F-8E01-517BC4215D8A}" type="presParOf" srcId="{7D15D989-1F92-43C9-B66E-EFE9B08962F5}" destId="{ADBD0E71-8663-4236-AC5E-B3E12A7BD0DE}" srcOrd="0" destOrd="0" presId="urn:microsoft.com/office/officeart/2018/2/layout/IconVerticalSolidList"/>
    <dgm:cxn modelId="{2084CF4A-78A5-4993-A6FE-25597316EFC9}" type="presParOf" srcId="{ADBD0E71-8663-4236-AC5E-B3E12A7BD0DE}" destId="{3CEBC23F-976A-466C-93EA-3A40D6C0DD64}" srcOrd="0" destOrd="0" presId="urn:microsoft.com/office/officeart/2018/2/layout/IconVerticalSolidList"/>
    <dgm:cxn modelId="{994F9B0F-8AD5-4DB6-821E-DA53A6CE28F3}" type="presParOf" srcId="{ADBD0E71-8663-4236-AC5E-B3E12A7BD0DE}" destId="{127ECD36-383F-4AA0-8F4B-9A1493F3CFF1}" srcOrd="1" destOrd="0" presId="urn:microsoft.com/office/officeart/2018/2/layout/IconVerticalSolidList"/>
    <dgm:cxn modelId="{A450FEC4-C4AE-4D96-9DB3-F36965C50265}" type="presParOf" srcId="{ADBD0E71-8663-4236-AC5E-B3E12A7BD0DE}" destId="{E802E6C2-775B-4D5D-9451-5A5C8220AFE2}" srcOrd="2" destOrd="0" presId="urn:microsoft.com/office/officeart/2018/2/layout/IconVerticalSolidList"/>
    <dgm:cxn modelId="{8EAA105B-9CFB-471D-BF92-D1C0C483F465}" type="presParOf" srcId="{ADBD0E71-8663-4236-AC5E-B3E12A7BD0DE}" destId="{84243A64-3E36-4437-B860-FF97793B2B5C}" srcOrd="3" destOrd="0" presId="urn:microsoft.com/office/officeart/2018/2/layout/IconVerticalSolidList"/>
    <dgm:cxn modelId="{F601F5A6-B1A9-4AD0-A99A-E6613DE94349}" type="presParOf" srcId="{7D15D989-1F92-43C9-B66E-EFE9B08962F5}" destId="{B303C3AD-B414-4187-9DFC-C34E3ED268A7}" srcOrd="1" destOrd="0" presId="urn:microsoft.com/office/officeart/2018/2/layout/IconVerticalSolidList"/>
    <dgm:cxn modelId="{6C218CF4-EC03-492B-86C1-EA866343C233}" type="presParOf" srcId="{7D15D989-1F92-43C9-B66E-EFE9B08962F5}" destId="{2029E08F-3575-4AB8-84D8-4E21D413535E}" srcOrd="2" destOrd="0" presId="urn:microsoft.com/office/officeart/2018/2/layout/IconVerticalSolidList"/>
    <dgm:cxn modelId="{1D7C783F-60D2-4C44-BCCA-3B77890E0A77}" type="presParOf" srcId="{2029E08F-3575-4AB8-84D8-4E21D413535E}" destId="{F6AF8511-192C-4472-8241-4C23F6DC1A2E}" srcOrd="0" destOrd="0" presId="urn:microsoft.com/office/officeart/2018/2/layout/IconVerticalSolidList"/>
    <dgm:cxn modelId="{C8811930-549C-4D80-A638-CC15634105E8}" type="presParOf" srcId="{2029E08F-3575-4AB8-84D8-4E21D413535E}" destId="{77657050-A8DA-4C06-AE0D-3E71B11728B5}" srcOrd="1" destOrd="0" presId="urn:microsoft.com/office/officeart/2018/2/layout/IconVerticalSolidList"/>
    <dgm:cxn modelId="{F4408AB8-4AA5-432A-B762-C8D4779D637B}" type="presParOf" srcId="{2029E08F-3575-4AB8-84D8-4E21D413535E}" destId="{9E916ADB-BD2E-406F-A4EE-0BF25639A29F}" srcOrd="2" destOrd="0" presId="urn:microsoft.com/office/officeart/2018/2/layout/IconVerticalSolidList"/>
    <dgm:cxn modelId="{8C03F867-950D-47F3-81B3-A64C53F4CCA3}" type="presParOf" srcId="{2029E08F-3575-4AB8-84D8-4E21D413535E}" destId="{C62C89E8-E620-48B1-BDE2-D660500193F1}" srcOrd="3" destOrd="0" presId="urn:microsoft.com/office/officeart/2018/2/layout/IconVerticalSolidList"/>
    <dgm:cxn modelId="{4F004EC7-0899-4D0E-8C68-101651D8F294}" type="presParOf" srcId="{7D15D989-1F92-43C9-B66E-EFE9B08962F5}" destId="{D476FF21-9A65-4BF0-901A-5A08FA93A1BE}" srcOrd="3" destOrd="0" presId="urn:microsoft.com/office/officeart/2018/2/layout/IconVerticalSolidList"/>
    <dgm:cxn modelId="{72E1CCBF-EAF4-4FB0-9D43-A71366166653}" type="presParOf" srcId="{7D15D989-1F92-43C9-B66E-EFE9B08962F5}" destId="{C4C65E8B-202D-4F16-A300-607EB368A6CA}" srcOrd="4" destOrd="0" presId="urn:microsoft.com/office/officeart/2018/2/layout/IconVerticalSolidList"/>
    <dgm:cxn modelId="{613C2C50-11A0-472D-A076-3D104EFC01B2}" type="presParOf" srcId="{C4C65E8B-202D-4F16-A300-607EB368A6CA}" destId="{607E13D7-CAC6-43B5-BFBA-6E0ABE69E006}" srcOrd="0" destOrd="0" presId="urn:microsoft.com/office/officeart/2018/2/layout/IconVerticalSolidList"/>
    <dgm:cxn modelId="{7A92376E-8ED6-45D5-89DA-2FEDE87D1B7A}" type="presParOf" srcId="{C4C65E8B-202D-4F16-A300-607EB368A6CA}" destId="{9F497D42-CEAF-41EE-A3D7-43709060A036}" srcOrd="1" destOrd="0" presId="urn:microsoft.com/office/officeart/2018/2/layout/IconVerticalSolidList"/>
    <dgm:cxn modelId="{36423793-E407-4717-AA2E-C598F1A959B2}" type="presParOf" srcId="{C4C65E8B-202D-4F16-A300-607EB368A6CA}" destId="{516DC14A-0A60-49A7-A231-FABB473D26C3}" srcOrd="2" destOrd="0" presId="urn:microsoft.com/office/officeart/2018/2/layout/IconVerticalSolidList"/>
    <dgm:cxn modelId="{DAF09B92-352A-48C6-9085-65D0147D21CB}" type="presParOf" srcId="{C4C65E8B-202D-4F16-A300-607EB368A6CA}" destId="{23D05BC5-B0BC-4389-AF6F-A18AAFA72AAB}"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E055E17-322E-4B3B-A9A4-074BB52935A5}"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44A9E56A-4B5F-48E8-9F78-1D947E810D57}">
      <dgm:prSet/>
      <dgm:spPr/>
      <dgm:t>
        <a:bodyPr/>
        <a:lstStyle/>
        <a:p>
          <a:pPr>
            <a:lnSpc>
              <a:spcPct val="100000"/>
            </a:lnSpc>
          </a:pPr>
          <a:r>
            <a:rPr lang="en-NZ" dirty="0"/>
            <a:t>This is a gap for our service, and we would benefit from a funded 24-hour Māori service</a:t>
          </a:r>
          <a:endParaRPr lang="en-US" dirty="0"/>
        </a:p>
      </dgm:t>
    </dgm:pt>
    <dgm:pt modelId="{2C5E8F7C-46FD-4C59-BF11-01A302AA4BA6}" type="parTrans" cxnId="{A4C6A20A-A552-4C6A-9ED4-7616D4AAC771}">
      <dgm:prSet/>
      <dgm:spPr/>
      <dgm:t>
        <a:bodyPr/>
        <a:lstStyle/>
        <a:p>
          <a:endParaRPr lang="en-US"/>
        </a:p>
      </dgm:t>
    </dgm:pt>
    <dgm:pt modelId="{59D8B355-4ED8-43E7-94CC-DC7FBD6B5AD8}" type="sibTrans" cxnId="{A4C6A20A-A552-4C6A-9ED4-7616D4AAC771}">
      <dgm:prSet/>
      <dgm:spPr/>
      <dgm:t>
        <a:bodyPr/>
        <a:lstStyle/>
        <a:p>
          <a:endParaRPr lang="en-US"/>
        </a:p>
      </dgm:t>
    </dgm:pt>
    <dgm:pt modelId="{262AB384-1C61-436B-8390-3C73E6037F56}">
      <dgm:prSet/>
      <dgm:spPr/>
      <dgm:t>
        <a:bodyPr/>
        <a:lstStyle/>
        <a:p>
          <a:pPr>
            <a:lnSpc>
              <a:spcPct val="100000"/>
            </a:lnSpc>
          </a:pPr>
          <a:r>
            <a:rPr lang="en-NZ" dirty="0"/>
            <a:t>We would also be able to support our whānau if we had a kaioranga on the co-response team.</a:t>
          </a:r>
          <a:endParaRPr lang="en-US" dirty="0"/>
        </a:p>
      </dgm:t>
    </dgm:pt>
    <dgm:pt modelId="{6B3DF08F-CF31-4165-8C7C-6F2537A71C06}" type="parTrans" cxnId="{60048F74-1941-4C60-A218-3C6B4CF2DC4A}">
      <dgm:prSet/>
      <dgm:spPr/>
      <dgm:t>
        <a:bodyPr/>
        <a:lstStyle/>
        <a:p>
          <a:endParaRPr lang="en-US"/>
        </a:p>
      </dgm:t>
    </dgm:pt>
    <dgm:pt modelId="{C27C9D6E-37A2-4AE3-B0FD-448CA83FC3AD}" type="sibTrans" cxnId="{60048F74-1941-4C60-A218-3C6B4CF2DC4A}">
      <dgm:prSet/>
      <dgm:spPr/>
      <dgm:t>
        <a:bodyPr/>
        <a:lstStyle/>
        <a:p>
          <a:endParaRPr lang="en-US"/>
        </a:p>
      </dgm:t>
    </dgm:pt>
    <dgm:pt modelId="{99497602-82E6-4299-A1B2-FCF9AA3C7A90}" type="pres">
      <dgm:prSet presAssocID="{5E055E17-322E-4B3B-A9A4-074BB52935A5}" presName="root" presStyleCnt="0">
        <dgm:presLayoutVars>
          <dgm:dir/>
          <dgm:resizeHandles val="exact"/>
        </dgm:presLayoutVars>
      </dgm:prSet>
      <dgm:spPr/>
    </dgm:pt>
    <dgm:pt modelId="{CBF3435E-2D8B-4EA6-A3CB-F057D231949D}" type="pres">
      <dgm:prSet presAssocID="{44A9E56A-4B5F-48E8-9F78-1D947E810D57}" presName="compNode" presStyleCnt="0"/>
      <dgm:spPr/>
    </dgm:pt>
    <dgm:pt modelId="{164F5BD9-89AF-4116-98D5-14CEA324496F}" type="pres">
      <dgm:prSet presAssocID="{44A9E56A-4B5F-48E8-9F78-1D947E810D57}"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ospital"/>
        </a:ext>
      </dgm:extLst>
    </dgm:pt>
    <dgm:pt modelId="{B253FE00-99A5-45F1-BEBB-E3F98FF5EE75}" type="pres">
      <dgm:prSet presAssocID="{44A9E56A-4B5F-48E8-9F78-1D947E810D57}" presName="spaceRect" presStyleCnt="0"/>
      <dgm:spPr/>
    </dgm:pt>
    <dgm:pt modelId="{C66BACA5-9F6E-4522-8F9B-21C7890FBF22}" type="pres">
      <dgm:prSet presAssocID="{44A9E56A-4B5F-48E8-9F78-1D947E810D57}" presName="textRect" presStyleLbl="revTx" presStyleIdx="0" presStyleCnt="2">
        <dgm:presLayoutVars>
          <dgm:chMax val="1"/>
          <dgm:chPref val="1"/>
        </dgm:presLayoutVars>
      </dgm:prSet>
      <dgm:spPr/>
    </dgm:pt>
    <dgm:pt modelId="{838FE521-180F-4207-BD7F-A10C67AB6711}" type="pres">
      <dgm:prSet presAssocID="{59D8B355-4ED8-43E7-94CC-DC7FBD6B5AD8}" presName="sibTrans" presStyleCnt="0"/>
      <dgm:spPr/>
    </dgm:pt>
    <dgm:pt modelId="{9D6AD860-9E76-496F-B5C6-BBF9CD59121E}" type="pres">
      <dgm:prSet presAssocID="{262AB384-1C61-436B-8390-3C73E6037F56}" presName="compNode" presStyleCnt="0"/>
      <dgm:spPr/>
    </dgm:pt>
    <dgm:pt modelId="{AFBCA80B-1B2F-4853-B504-3036DCECCB62}" type="pres">
      <dgm:prSet presAssocID="{262AB384-1C61-436B-8390-3C73E6037F56}"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ustomer Review"/>
        </a:ext>
      </dgm:extLst>
    </dgm:pt>
    <dgm:pt modelId="{D724DF69-74A8-4069-BC71-A8FD15CD7102}" type="pres">
      <dgm:prSet presAssocID="{262AB384-1C61-436B-8390-3C73E6037F56}" presName="spaceRect" presStyleCnt="0"/>
      <dgm:spPr/>
    </dgm:pt>
    <dgm:pt modelId="{1613CEF2-3A2E-4C20-BDF4-DF66269E65EF}" type="pres">
      <dgm:prSet presAssocID="{262AB384-1C61-436B-8390-3C73E6037F56}" presName="textRect" presStyleLbl="revTx" presStyleIdx="1" presStyleCnt="2">
        <dgm:presLayoutVars>
          <dgm:chMax val="1"/>
          <dgm:chPref val="1"/>
        </dgm:presLayoutVars>
      </dgm:prSet>
      <dgm:spPr/>
    </dgm:pt>
  </dgm:ptLst>
  <dgm:cxnLst>
    <dgm:cxn modelId="{A4C6A20A-A552-4C6A-9ED4-7616D4AAC771}" srcId="{5E055E17-322E-4B3B-A9A4-074BB52935A5}" destId="{44A9E56A-4B5F-48E8-9F78-1D947E810D57}" srcOrd="0" destOrd="0" parTransId="{2C5E8F7C-46FD-4C59-BF11-01A302AA4BA6}" sibTransId="{59D8B355-4ED8-43E7-94CC-DC7FBD6B5AD8}"/>
    <dgm:cxn modelId="{E99DCC73-3A5B-4D56-9307-27540277DFC6}" type="presOf" srcId="{262AB384-1C61-436B-8390-3C73E6037F56}" destId="{1613CEF2-3A2E-4C20-BDF4-DF66269E65EF}" srcOrd="0" destOrd="0" presId="urn:microsoft.com/office/officeart/2018/2/layout/IconLabelList"/>
    <dgm:cxn modelId="{60048F74-1941-4C60-A218-3C6B4CF2DC4A}" srcId="{5E055E17-322E-4B3B-A9A4-074BB52935A5}" destId="{262AB384-1C61-436B-8390-3C73E6037F56}" srcOrd="1" destOrd="0" parTransId="{6B3DF08F-CF31-4165-8C7C-6F2537A71C06}" sibTransId="{C27C9D6E-37A2-4AE3-B0FD-448CA83FC3AD}"/>
    <dgm:cxn modelId="{F8250279-23F7-4B8C-942B-3E1683F30362}" type="presOf" srcId="{5E055E17-322E-4B3B-A9A4-074BB52935A5}" destId="{99497602-82E6-4299-A1B2-FCF9AA3C7A90}" srcOrd="0" destOrd="0" presId="urn:microsoft.com/office/officeart/2018/2/layout/IconLabelList"/>
    <dgm:cxn modelId="{7765EF7D-B3EA-418C-AA4C-17C40D861453}" type="presOf" srcId="{44A9E56A-4B5F-48E8-9F78-1D947E810D57}" destId="{C66BACA5-9F6E-4522-8F9B-21C7890FBF22}" srcOrd="0" destOrd="0" presId="urn:microsoft.com/office/officeart/2018/2/layout/IconLabelList"/>
    <dgm:cxn modelId="{75012F63-3293-444D-94C8-ACC02B3E0673}" type="presParOf" srcId="{99497602-82E6-4299-A1B2-FCF9AA3C7A90}" destId="{CBF3435E-2D8B-4EA6-A3CB-F057D231949D}" srcOrd="0" destOrd="0" presId="urn:microsoft.com/office/officeart/2018/2/layout/IconLabelList"/>
    <dgm:cxn modelId="{7988B65F-BABA-4CB9-8453-6DE197FD18D4}" type="presParOf" srcId="{CBF3435E-2D8B-4EA6-A3CB-F057D231949D}" destId="{164F5BD9-89AF-4116-98D5-14CEA324496F}" srcOrd="0" destOrd="0" presId="urn:microsoft.com/office/officeart/2018/2/layout/IconLabelList"/>
    <dgm:cxn modelId="{36B8AC27-D895-4F19-8874-36A1764DE4FA}" type="presParOf" srcId="{CBF3435E-2D8B-4EA6-A3CB-F057D231949D}" destId="{B253FE00-99A5-45F1-BEBB-E3F98FF5EE75}" srcOrd="1" destOrd="0" presId="urn:microsoft.com/office/officeart/2018/2/layout/IconLabelList"/>
    <dgm:cxn modelId="{2F356222-5E5E-4275-82A6-43780B3FADF6}" type="presParOf" srcId="{CBF3435E-2D8B-4EA6-A3CB-F057D231949D}" destId="{C66BACA5-9F6E-4522-8F9B-21C7890FBF22}" srcOrd="2" destOrd="0" presId="urn:microsoft.com/office/officeart/2018/2/layout/IconLabelList"/>
    <dgm:cxn modelId="{4735942E-895B-4219-B9AE-7EE7EB3DFA7C}" type="presParOf" srcId="{99497602-82E6-4299-A1B2-FCF9AA3C7A90}" destId="{838FE521-180F-4207-BD7F-A10C67AB6711}" srcOrd="1" destOrd="0" presId="urn:microsoft.com/office/officeart/2018/2/layout/IconLabelList"/>
    <dgm:cxn modelId="{F38DAEDD-0065-427D-925B-21E4425FCFFB}" type="presParOf" srcId="{99497602-82E6-4299-A1B2-FCF9AA3C7A90}" destId="{9D6AD860-9E76-496F-B5C6-BBF9CD59121E}" srcOrd="2" destOrd="0" presId="urn:microsoft.com/office/officeart/2018/2/layout/IconLabelList"/>
    <dgm:cxn modelId="{E1584B4A-4B48-48AF-AD7C-F52C740B63CC}" type="presParOf" srcId="{9D6AD860-9E76-496F-B5C6-BBF9CD59121E}" destId="{AFBCA80B-1B2F-4853-B504-3036DCECCB62}" srcOrd="0" destOrd="0" presId="urn:microsoft.com/office/officeart/2018/2/layout/IconLabelList"/>
    <dgm:cxn modelId="{BD450F6E-1050-4F6A-A69A-54F07C3A3BDF}" type="presParOf" srcId="{9D6AD860-9E76-496F-B5C6-BBF9CD59121E}" destId="{D724DF69-74A8-4069-BC71-A8FD15CD7102}" srcOrd="1" destOrd="0" presId="urn:microsoft.com/office/officeart/2018/2/layout/IconLabelList"/>
    <dgm:cxn modelId="{A0BB6779-5AFE-42A9-8295-FBD3E810589A}" type="presParOf" srcId="{9D6AD860-9E76-496F-B5C6-BBF9CD59121E}" destId="{1613CEF2-3A2E-4C20-BDF4-DF66269E65EF}"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440184F-D3AB-4E1C-9B38-E1379464607D}"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F9DE7A2E-372E-42B1-8A90-2B6FE090CF3A}">
      <dgm:prSet/>
      <dgm:spPr/>
      <dgm:t>
        <a:bodyPr/>
        <a:lstStyle/>
        <a:p>
          <a:r>
            <a:rPr lang="en-NZ" dirty="0"/>
            <a:t>We do not have a dedicated Māori peer support service within our Te Whatu Ora Southern services</a:t>
          </a:r>
          <a:endParaRPr lang="en-US" dirty="0"/>
        </a:p>
      </dgm:t>
    </dgm:pt>
    <dgm:pt modelId="{206BC73F-12F7-4EDC-9D3D-DFFD691D36A6}" type="parTrans" cxnId="{98A45F05-2420-49D2-AC50-68B6A27CFFE4}">
      <dgm:prSet/>
      <dgm:spPr/>
      <dgm:t>
        <a:bodyPr/>
        <a:lstStyle/>
        <a:p>
          <a:endParaRPr lang="en-US"/>
        </a:p>
      </dgm:t>
    </dgm:pt>
    <dgm:pt modelId="{BE29D11F-C100-4237-BF5A-583A926DD761}" type="sibTrans" cxnId="{98A45F05-2420-49D2-AC50-68B6A27CFFE4}">
      <dgm:prSet/>
      <dgm:spPr/>
      <dgm:t>
        <a:bodyPr/>
        <a:lstStyle/>
        <a:p>
          <a:endParaRPr lang="en-US"/>
        </a:p>
      </dgm:t>
    </dgm:pt>
    <dgm:pt modelId="{ADE579B3-6D28-44A9-8727-CF429FA0004E}">
      <dgm:prSet/>
      <dgm:spPr/>
      <dgm:t>
        <a:bodyPr/>
        <a:lstStyle/>
        <a:p>
          <a:r>
            <a:rPr lang="en-NZ" dirty="0"/>
            <a:t>Our “Time for Change” peer support model does have a requirement for equity and for providing cultural peer support, so this is something that will happen in the future</a:t>
          </a:r>
          <a:endParaRPr lang="en-US" dirty="0"/>
        </a:p>
      </dgm:t>
    </dgm:pt>
    <dgm:pt modelId="{4C37F375-E1BE-4526-85BC-22FBBF824A7B}" type="parTrans" cxnId="{725F03B4-A00C-4478-9E2C-F66E189207B1}">
      <dgm:prSet/>
      <dgm:spPr/>
      <dgm:t>
        <a:bodyPr/>
        <a:lstStyle/>
        <a:p>
          <a:endParaRPr lang="en-US"/>
        </a:p>
      </dgm:t>
    </dgm:pt>
    <dgm:pt modelId="{EB77BBC7-7FCF-4B04-BF1B-7BE1935BEA94}" type="sibTrans" cxnId="{725F03B4-A00C-4478-9E2C-F66E189207B1}">
      <dgm:prSet/>
      <dgm:spPr/>
      <dgm:t>
        <a:bodyPr/>
        <a:lstStyle/>
        <a:p>
          <a:endParaRPr lang="en-US"/>
        </a:p>
      </dgm:t>
    </dgm:pt>
    <dgm:pt modelId="{5DBCECDD-28B6-46D4-B957-46B90E321131}">
      <dgm:prSet/>
      <dgm:spPr/>
      <dgm:t>
        <a:bodyPr/>
        <a:lstStyle/>
        <a:p>
          <a:r>
            <a:rPr lang="en-NZ" dirty="0"/>
            <a:t>We have do have Māori peer support at Whare Moana and WEKA within our NGO peer support service Life Matters</a:t>
          </a:r>
          <a:endParaRPr lang="en-US" dirty="0"/>
        </a:p>
      </dgm:t>
    </dgm:pt>
    <dgm:pt modelId="{282976B6-C13D-4DC0-8D9B-0D17E650CBED}" type="parTrans" cxnId="{5233F40E-3954-4B6F-A4D0-02BC6AEA881B}">
      <dgm:prSet/>
      <dgm:spPr/>
      <dgm:t>
        <a:bodyPr/>
        <a:lstStyle/>
        <a:p>
          <a:endParaRPr lang="en-US"/>
        </a:p>
      </dgm:t>
    </dgm:pt>
    <dgm:pt modelId="{D1FD3311-DA8B-4953-9855-24D5B605F20A}" type="sibTrans" cxnId="{5233F40E-3954-4B6F-A4D0-02BC6AEA881B}">
      <dgm:prSet/>
      <dgm:spPr/>
      <dgm:t>
        <a:bodyPr/>
        <a:lstStyle/>
        <a:p>
          <a:endParaRPr lang="en-US"/>
        </a:p>
      </dgm:t>
    </dgm:pt>
    <dgm:pt modelId="{EBF049D8-D403-4DF1-83B4-06C8B0191815}">
      <dgm:prSet/>
      <dgm:spPr/>
      <dgm:t>
        <a:bodyPr/>
        <a:lstStyle/>
        <a:p>
          <a:r>
            <a:rPr lang="en-NZ"/>
            <a:t>Nga Kete and Mahana have Māori lived experience clinicians</a:t>
          </a:r>
          <a:endParaRPr lang="en-US"/>
        </a:p>
      </dgm:t>
    </dgm:pt>
    <dgm:pt modelId="{BBCB0534-858D-459A-B8BA-8404FA07A662}" type="parTrans" cxnId="{A388B20C-9A04-4198-8D3D-6C455FC806E9}">
      <dgm:prSet/>
      <dgm:spPr/>
      <dgm:t>
        <a:bodyPr/>
        <a:lstStyle/>
        <a:p>
          <a:endParaRPr lang="en-US"/>
        </a:p>
      </dgm:t>
    </dgm:pt>
    <dgm:pt modelId="{08B57EED-900D-4969-B2BC-BC6ACBBDF1DF}" type="sibTrans" cxnId="{A388B20C-9A04-4198-8D3D-6C455FC806E9}">
      <dgm:prSet/>
      <dgm:spPr/>
      <dgm:t>
        <a:bodyPr/>
        <a:lstStyle/>
        <a:p>
          <a:endParaRPr lang="en-US"/>
        </a:p>
      </dgm:t>
    </dgm:pt>
    <dgm:pt modelId="{C6090E2A-2834-4746-AD50-EA3AD61276C8}" type="pres">
      <dgm:prSet presAssocID="{F440184F-D3AB-4E1C-9B38-E1379464607D}" presName="vert0" presStyleCnt="0">
        <dgm:presLayoutVars>
          <dgm:dir/>
          <dgm:animOne val="branch"/>
          <dgm:animLvl val="lvl"/>
        </dgm:presLayoutVars>
      </dgm:prSet>
      <dgm:spPr/>
    </dgm:pt>
    <dgm:pt modelId="{5EDD5870-6226-49B4-A84F-8CD27ABFF629}" type="pres">
      <dgm:prSet presAssocID="{F9DE7A2E-372E-42B1-8A90-2B6FE090CF3A}" presName="thickLine" presStyleLbl="alignNode1" presStyleIdx="0" presStyleCnt="4"/>
      <dgm:spPr/>
    </dgm:pt>
    <dgm:pt modelId="{95A70C5F-29A2-4949-94D7-5EBAEE4B8F1B}" type="pres">
      <dgm:prSet presAssocID="{F9DE7A2E-372E-42B1-8A90-2B6FE090CF3A}" presName="horz1" presStyleCnt="0"/>
      <dgm:spPr/>
    </dgm:pt>
    <dgm:pt modelId="{A075D7D7-E631-4461-B1B8-5CDD6434D122}" type="pres">
      <dgm:prSet presAssocID="{F9DE7A2E-372E-42B1-8A90-2B6FE090CF3A}" presName="tx1" presStyleLbl="revTx" presStyleIdx="0" presStyleCnt="4"/>
      <dgm:spPr/>
    </dgm:pt>
    <dgm:pt modelId="{E9073341-107D-4563-906C-E8EAAA050EB9}" type="pres">
      <dgm:prSet presAssocID="{F9DE7A2E-372E-42B1-8A90-2B6FE090CF3A}" presName="vert1" presStyleCnt="0"/>
      <dgm:spPr/>
    </dgm:pt>
    <dgm:pt modelId="{2E7B4C17-F0E0-4884-AE85-BAB28E6F2D26}" type="pres">
      <dgm:prSet presAssocID="{ADE579B3-6D28-44A9-8727-CF429FA0004E}" presName="thickLine" presStyleLbl="alignNode1" presStyleIdx="1" presStyleCnt="4"/>
      <dgm:spPr/>
    </dgm:pt>
    <dgm:pt modelId="{3DFEF5F2-0990-4BE1-A96A-B2411E996F73}" type="pres">
      <dgm:prSet presAssocID="{ADE579B3-6D28-44A9-8727-CF429FA0004E}" presName="horz1" presStyleCnt="0"/>
      <dgm:spPr/>
    </dgm:pt>
    <dgm:pt modelId="{2F8FCAED-975F-4771-80DF-5975F1A7DC88}" type="pres">
      <dgm:prSet presAssocID="{ADE579B3-6D28-44A9-8727-CF429FA0004E}" presName="tx1" presStyleLbl="revTx" presStyleIdx="1" presStyleCnt="4"/>
      <dgm:spPr/>
    </dgm:pt>
    <dgm:pt modelId="{4D176723-03C6-4BD4-BB1C-A15E67F39BB3}" type="pres">
      <dgm:prSet presAssocID="{ADE579B3-6D28-44A9-8727-CF429FA0004E}" presName="vert1" presStyleCnt="0"/>
      <dgm:spPr/>
    </dgm:pt>
    <dgm:pt modelId="{CAD15371-75B3-4FEA-A1DE-DADC95FA8748}" type="pres">
      <dgm:prSet presAssocID="{5DBCECDD-28B6-46D4-B957-46B90E321131}" presName="thickLine" presStyleLbl="alignNode1" presStyleIdx="2" presStyleCnt="4"/>
      <dgm:spPr/>
    </dgm:pt>
    <dgm:pt modelId="{0FECCA12-9237-4B3B-9A31-48D715BC377D}" type="pres">
      <dgm:prSet presAssocID="{5DBCECDD-28B6-46D4-B957-46B90E321131}" presName="horz1" presStyleCnt="0"/>
      <dgm:spPr/>
    </dgm:pt>
    <dgm:pt modelId="{542CFC50-ECA0-4249-97AC-ACE581A1EF0A}" type="pres">
      <dgm:prSet presAssocID="{5DBCECDD-28B6-46D4-B957-46B90E321131}" presName="tx1" presStyleLbl="revTx" presStyleIdx="2" presStyleCnt="4"/>
      <dgm:spPr/>
    </dgm:pt>
    <dgm:pt modelId="{A557D348-098A-4DD5-A4E1-0A6A4F53FC70}" type="pres">
      <dgm:prSet presAssocID="{5DBCECDD-28B6-46D4-B957-46B90E321131}" presName="vert1" presStyleCnt="0"/>
      <dgm:spPr/>
    </dgm:pt>
    <dgm:pt modelId="{5E2A6CB7-1045-4592-9F36-1EA58129028D}" type="pres">
      <dgm:prSet presAssocID="{EBF049D8-D403-4DF1-83B4-06C8B0191815}" presName="thickLine" presStyleLbl="alignNode1" presStyleIdx="3" presStyleCnt="4"/>
      <dgm:spPr/>
    </dgm:pt>
    <dgm:pt modelId="{2950BABB-7FD3-4E64-AD22-AFE6D8447334}" type="pres">
      <dgm:prSet presAssocID="{EBF049D8-D403-4DF1-83B4-06C8B0191815}" presName="horz1" presStyleCnt="0"/>
      <dgm:spPr/>
    </dgm:pt>
    <dgm:pt modelId="{300C0B63-9A65-4FBB-87C1-1363386007A9}" type="pres">
      <dgm:prSet presAssocID="{EBF049D8-D403-4DF1-83B4-06C8B0191815}" presName="tx1" presStyleLbl="revTx" presStyleIdx="3" presStyleCnt="4"/>
      <dgm:spPr/>
    </dgm:pt>
    <dgm:pt modelId="{16B6C711-3FCF-4EB7-A46E-33A3C57F220A}" type="pres">
      <dgm:prSet presAssocID="{EBF049D8-D403-4DF1-83B4-06C8B0191815}" presName="vert1" presStyleCnt="0"/>
      <dgm:spPr/>
    </dgm:pt>
  </dgm:ptLst>
  <dgm:cxnLst>
    <dgm:cxn modelId="{98A45F05-2420-49D2-AC50-68B6A27CFFE4}" srcId="{F440184F-D3AB-4E1C-9B38-E1379464607D}" destId="{F9DE7A2E-372E-42B1-8A90-2B6FE090CF3A}" srcOrd="0" destOrd="0" parTransId="{206BC73F-12F7-4EDC-9D3D-DFFD691D36A6}" sibTransId="{BE29D11F-C100-4237-BF5A-583A926DD761}"/>
    <dgm:cxn modelId="{A388B20C-9A04-4198-8D3D-6C455FC806E9}" srcId="{F440184F-D3AB-4E1C-9B38-E1379464607D}" destId="{EBF049D8-D403-4DF1-83B4-06C8B0191815}" srcOrd="3" destOrd="0" parTransId="{BBCB0534-858D-459A-B8BA-8404FA07A662}" sibTransId="{08B57EED-900D-4969-B2BC-BC6ACBBDF1DF}"/>
    <dgm:cxn modelId="{5233F40E-3954-4B6F-A4D0-02BC6AEA881B}" srcId="{F440184F-D3AB-4E1C-9B38-E1379464607D}" destId="{5DBCECDD-28B6-46D4-B957-46B90E321131}" srcOrd="2" destOrd="0" parTransId="{282976B6-C13D-4DC0-8D9B-0D17E650CBED}" sibTransId="{D1FD3311-DA8B-4953-9855-24D5B605F20A}"/>
    <dgm:cxn modelId="{9B2DE832-8E80-4430-95FC-EAE85C844F38}" type="presOf" srcId="{F9DE7A2E-372E-42B1-8A90-2B6FE090CF3A}" destId="{A075D7D7-E631-4461-B1B8-5CDD6434D122}" srcOrd="0" destOrd="0" presId="urn:microsoft.com/office/officeart/2008/layout/LinedList"/>
    <dgm:cxn modelId="{DFFB3155-09F6-4800-B78C-A1EE81A73E6D}" type="presOf" srcId="{F440184F-D3AB-4E1C-9B38-E1379464607D}" destId="{C6090E2A-2834-4746-AD50-EA3AD61276C8}" srcOrd="0" destOrd="0" presId="urn:microsoft.com/office/officeart/2008/layout/LinedList"/>
    <dgm:cxn modelId="{725F03B4-A00C-4478-9E2C-F66E189207B1}" srcId="{F440184F-D3AB-4E1C-9B38-E1379464607D}" destId="{ADE579B3-6D28-44A9-8727-CF429FA0004E}" srcOrd="1" destOrd="0" parTransId="{4C37F375-E1BE-4526-85BC-22FBBF824A7B}" sibTransId="{EB77BBC7-7FCF-4B04-BF1B-7BE1935BEA94}"/>
    <dgm:cxn modelId="{1E3B74BF-E6BA-4D8E-B408-81FEA81685C1}" type="presOf" srcId="{EBF049D8-D403-4DF1-83B4-06C8B0191815}" destId="{300C0B63-9A65-4FBB-87C1-1363386007A9}" srcOrd="0" destOrd="0" presId="urn:microsoft.com/office/officeart/2008/layout/LinedList"/>
    <dgm:cxn modelId="{AC577DCF-1298-4AF9-87D9-9060313CD231}" type="presOf" srcId="{ADE579B3-6D28-44A9-8727-CF429FA0004E}" destId="{2F8FCAED-975F-4771-80DF-5975F1A7DC88}" srcOrd="0" destOrd="0" presId="urn:microsoft.com/office/officeart/2008/layout/LinedList"/>
    <dgm:cxn modelId="{3827B1DE-F41F-4C04-8D87-9DAA5B2AA643}" type="presOf" srcId="{5DBCECDD-28B6-46D4-B957-46B90E321131}" destId="{542CFC50-ECA0-4249-97AC-ACE581A1EF0A}" srcOrd="0" destOrd="0" presId="urn:microsoft.com/office/officeart/2008/layout/LinedList"/>
    <dgm:cxn modelId="{7303FD65-C57D-4812-911E-70471541FCB1}" type="presParOf" srcId="{C6090E2A-2834-4746-AD50-EA3AD61276C8}" destId="{5EDD5870-6226-49B4-A84F-8CD27ABFF629}" srcOrd="0" destOrd="0" presId="urn:microsoft.com/office/officeart/2008/layout/LinedList"/>
    <dgm:cxn modelId="{06DE3DEE-120A-44BB-ACFB-9065673A0036}" type="presParOf" srcId="{C6090E2A-2834-4746-AD50-EA3AD61276C8}" destId="{95A70C5F-29A2-4949-94D7-5EBAEE4B8F1B}" srcOrd="1" destOrd="0" presId="urn:microsoft.com/office/officeart/2008/layout/LinedList"/>
    <dgm:cxn modelId="{D518F1CA-2AE2-4E55-AF40-FDEE5C78F1C7}" type="presParOf" srcId="{95A70C5F-29A2-4949-94D7-5EBAEE4B8F1B}" destId="{A075D7D7-E631-4461-B1B8-5CDD6434D122}" srcOrd="0" destOrd="0" presId="urn:microsoft.com/office/officeart/2008/layout/LinedList"/>
    <dgm:cxn modelId="{16809CB2-329E-4273-83C5-EC79AA30F469}" type="presParOf" srcId="{95A70C5F-29A2-4949-94D7-5EBAEE4B8F1B}" destId="{E9073341-107D-4563-906C-E8EAAA050EB9}" srcOrd="1" destOrd="0" presId="urn:microsoft.com/office/officeart/2008/layout/LinedList"/>
    <dgm:cxn modelId="{DA04B2E3-3491-46E0-A3E7-90C628811BC4}" type="presParOf" srcId="{C6090E2A-2834-4746-AD50-EA3AD61276C8}" destId="{2E7B4C17-F0E0-4884-AE85-BAB28E6F2D26}" srcOrd="2" destOrd="0" presId="urn:microsoft.com/office/officeart/2008/layout/LinedList"/>
    <dgm:cxn modelId="{FA433960-D8E6-44AC-997A-D8BBCA7E32E4}" type="presParOf" srcId="{C6090E2A-2834-4746-AD50-EA3AD61276C8}" destId="{3DFEF5F2-0990-4BE1-A96A-B2411E996F73}" srcOrd="3" destOrd="0" presId="urn:microsoft.com/office/officeart/2008/layout/LinedList"/>
    <dgm:cxn modelId="{7D52A7CC-44A4-4692-8DC4-3120A00F7F24}" type="presParOf" srcId="{3DFEF5F2-0990-4BE1-A96A-B2411E996F73}" destId="{2F8FCAED-975F-4771-80DF-5975F1A7DC88}" srcOrd="0" destOrd="0" presId="urn:microsoft.com/office/officeart/2008/layout/LinedList"/>
    <dgm:cxn modelId="{E57F56E3-B42A-482E-815B-1951A631AC1C}" type="presParOf" srcId="{3DFEF5F2-0990-4BE1-A96A-B2411E996F73}" destId="{4D176723-03C6-4BD4-BB1C-A15E67F39BB3}" srcOrd="1" destOrd="0" presId="urn:microsoft.com/office/officeart/2008/layout/LinedList"/>
    <dgm:cxn modelId="{A2029571-EE75-4943-AD23-E97D9729A6A1}" type="presParOf" srcId="{C6090E2A-2834-4746-AD50-EA3AD61276C8}" destId="{CAD15371-75B3-4FEA-A1DE-DADC95FA8748}" srcOrd="4" destOrd="0" presId="urn:microsoft.com/office/officeart/2008/layout/LinedList"/>
    <dgm:cxn modelId="{319E96F9-35FC-4575-824E-B110EFB6A8A9}" type="presParOf" srcId="{C6090E2A-2834-4746-AD50-EA3AD61276C8}" destId="{0FECCA12-9237-4B3B-9A31-48D715BC377D}" srcOrd="5" destOrd="0" presId="urn:microsoft.com/office/officeart/2008/layout/LinedList"/>
    <dgm:cxn modelId="{33CE41E8-819A-4172-B0CA-71814BFA5F92}" type="presParOf" srcId="{0FECCA12-9237-4B3B-9A31-48D715BC377D}" destId="{542CFC50-ECA0-4249-97AC-ACE581A1EF0A}" srcOrd="0" destOrd="0" presId="urn:microsoft.com/office/officeart/2008/layout/LinedList"/>
    <dgm:cxn modelId="{389B6343-7C4B-41B9-A737-D9C89FB8AA94}" type="presParOf" srcId="{0FECCA12-9237-4B3B-9A31-48D715BC377D}" destId="{A557D348-098A-4DD5-A4E1-0A6A4F53FC70}" srcOrd="1" destOrd="0" presId="urn:microsoft.com/office/officeart/2008/layout/LinedList"/>
    <dgm:cxn modelId="{5A3574A3-A107-4490-9E23-FC4DDB081273}" type="presParOf" srcId="{C6090E2A-2834-4746-AD50-EA3AD61276C8}" destId="{5E2A6CB7-1045-4592-9F36-1EA58129028D}" srcOrd="6" destOrd="0" presId="urn:microsoft.com/office/officeart/2008/layout/LinedList"/>
    <dgm:cxn modelId="{AD90B3C5-CA31-4D94-A3F4-D636D30FCDD9}" type="presParOf" srcId="{C6090E2A-2834-4746-AD50-EA3AD61276C8}" destId="{2950BABB-7FD3-4E64-AD22-AFE6D8447334}" srcOrd="7" destOrd="0" presId="urn:microsoft.com/office/officeart/2008/layout/LinedList"/>
    <dgm:cxn modelId="{2D6BBFB5-AB6F-4F3E-89F2-EF959397CD70}" type="presParOf" srcId="{2950BABB-7FD3-4E64-AD22-AFE6D8447334}" destId="{300C0B63-9A65-4FBB-87C1-1363386007A9}" srcOrd="0" destOrd="0" presId="urn:microsoft.com/office/officeart/2008/layout/LinedList"/>
    <dgm:cxn modelId="{F55D17E4-D74E-49D3-A17C-428F57B8F980}" type="presParOf" srcId="{2950BABB-7FD3-4E64-AD22-AFE6D8447334}" destId="{16B6C711-3FCF-4EB7-A46E-33A3C57F220A}"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A7D2AA0-DF1D-451E-854B-F1FABAECB8BB}"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98A2ACCF-B906-4105-83F7-EB3B6794C4EE}">
      <dgm:prSet/>
      <dgm:spPr/>
      <dgm:t>
        <a:bodyPr/>
        <a:lstStyle/>
        <a:p>
          <a:r>
            <a:rPr lang="en-NZ" dirty="0"/>
            <a:t>We provide rongoa Māori within some of our services and as mentioned kimiora MAPS will be a model that rongoa will be a key difference.</a:t>
          </a:r>
          <a:endParaRPr lang="en-US" dirty="0"/>
        </a:p>
      </dgm:t>
    </dgm:pt>
    <dgm:pt modelId="{6546046B-2A7D-4882-9DD8-22D259560D76}" type="parTrans" cxnId="{6DCCE117-EE21-45D2-BB07-40BAC88C2D3E}">
      <dgm:prSet/>
      <dgm:spPr/>
      <dgm:t>
        <a:bodyPr/>
        <a:lstStyle/>
        <a:p>
          <a:endParaRPr lang="en-US"/>
        </a:p>
      </dgm:t>
    </dgm:pt>
    <dgm:pt modelId="{BB610D8D-7442-4A93-964C-0C9D7BE1F82D}" type="sibTrans" cxnId="{6DCCE117-EE21-45D2-BB07-40BAC88C2D3E}">
      <dgm:prSet phldrT="1" phldr="0"/>
      <dgm:spPr/>
      <dgm:t>
        <a:bodyPr/>
        <a:lstStyle/>
        <a:p>
          <a:endParaRPr lang="en-US"/>
        </a:p>
      </dgm:t>
    </dgm:pt>
    <dgm:pt modelId="{9BA469B2-7D79-40B5-8F2F-7D4D7E9A8FAC}">
      <dgm:prSet/>
      <dgm:spPr/>
      <dgm:t>
        <a:bodyPr/>
        <a:lstStyle/>
        <a:p>
          <a:r>
            <a:rPr lang="en-NZ" dirty="0"/>
            <a:t>Presently our individual kaioranga can provide rongoa Māori within Health NZ Southern. Te Korowai Hauora staffing have been upskilling through wananga with a focus on more traditional Te Ao Maori world view alternatives</a:t>
          </a:r>
          <a:endParaRPr lang="en-US" dirty="0"/>
        </a:p>
      </dgm:t>
    </dgm:pt>
    <dgm:pt modelId="{00E98558-2214-42F9-A448-86146E27F938}" type="parTrans" cxnId="{248A8555-E1DE-4CDC-BFCC-F0CFBBA1A167}">
      <dgm:prSet/>
      <dgm:spPr/>
      <dgm:t>
        <a:bodyPr/>
        <a:lstStyle/>
        <a:p>
          <a:endParaRPr lang="en-US"/>
        </a:p>
      </dgm:t>
    </dgm:pt>
    <dgm:pt modelId="{0CEDA23D-7008-4F0A-BBEE-70CA6A6CEC7D}" type="sibTrans" cxnId="{248A8555-E1DE-4CDC-BFCC-F0CFBBA1A167}">
      <dgm:prSet phldrT="2" phldr="0"/>
      <dgm:spPr/>
      <dgm:t>
        <a:bodyPr/>
        <a:lstStyle/>
        <a:p>
          <a:endParaRPr lang="en-US"/>
        </a:p>
      </dgm:t>
    </dgm:pt>
    <dgm:pt modelId="{F84AC038-BCCC-4BC5-ACB7-485BC3C26F95}">
      <dgm:prSet/>
      <dgm:spPr/>
      <dgm:t>
        <a:bodyPr/>
        <a:lstStyle/>
        <a:p>
          <a:r>
            <a:rPr lang="en-NZ" dirty="0"/>
            <a:t>We also put in a big effort with the Maramatanga calendar and Matariki each year in our two kaupapa M</a:t>
          </a:r>
          <a:r>
            <a:rPr lang="en-NZ" dirty="0">
              <a:latin typeface="Aptos" panose="020B0004020202020204" pitchFamily="34" charset="0"/>
            </a:rPr>
            <a:t>āori services</a:t>
          </a:r>
          <a:r>
            <a:rPr lang="en-NZ" dirty="0"/>
            <a:t>.</a:t>
          </a:r>
          <a:endParaRPr lang="en-US" dirty="0"/>
        </a:p>
      </dgm:t>
    </dgm:pt>
    <dgm:pt modelId="{D77B9BB8-DFF9-4132-A449-23FC0CA8C0FE}" type="parTrans" cxnId="{E79B8A54-3851-45C0-BF05-3BFCD5CD0C91}">
      <dgm:prSet/>
      <dgm:spPr/>
      <dgm:t>
        <a:bodyPr/>
        <a:lstStyle/>
        <a:p>
          <a:endParaRPr lang="en-US"/>
        </a:p>
      </dgm:t>
    </dgm:pt>
    <dgm:pt modelId="{52E772D4-5BF4-44EE-9FB7-9F2C58BA86C1}" type="sibTrans" cxnId="{E79B8A54-3851-45C0-BF05-3BFCD5CD0C91}">
      <dgm:prSet phldrT="3" phldr="0"/>
      <dgm:spPr/>
      <dgm:t>
        <a:bodyPr/>
        <a:lstStyle/>
        <a:p>
          <a:endParaRPr lang="en-US"/>
        </a:p>
      </dgm:t>
    </dgm:pt>
    <dgm:pt modelId="{EEE596DD-C312-440F-A1CF-B3FB3774ACEF}" type="pres">
      <dgm:prSet presAssocID="{9A7D2AA0-DF1D-451E-854B-F1FABAECB8BB}" presName="vert0" presStyleCnt="0">
        <dgm:presLayoutVars>
          <dgm:dir/>
          <dgm:animOne val="branch"/>
          <dgm:animLvl val="lvl"/>
        </dgm:presLayoutVars>
      </dgm:prSet>
      <dgm:spPr/>
    </dgm:pt>
    <dgm:pt modelId="{5BBBDA7F-0562-4E06-A7E9-E306CB92E232}" type="pres">
      <dgm:prSet presAssocID="{98A2ACCF-B906-4105-83F7-EB3B6794C4EE}" presName="thickLine" presStyleLbl="alignNode1" presStyleIdx="0" presStyleCnt="3"/>
      <dgm:spPr/>
    </dgm:pt>
    <dgm:pt modelId="{FEBCC278-A7F7-424D-BCE3-5D662DBC5984}" type="pres">
      <dgm:prSet presAssocID="{98A2ACCF-B906-4105-83F7-EB3B6794C4EE}" presName="horz1" presStyleCnt="0"/>
      <dgm:spPr/>
    </dgm:pt>
    <dgm:pt modelId="{D78CFDF4-7E33-497D-ACFB-7D48B3A4E53A}" type="pres">
      <dgm:prSet presAssocID="{98A2ACCF-B906-4105-83F7-EB3B6794C4EE}" presName="tx1" presStyleLbl="revTx" presStyleIdx="0" presStyleCnt="3"/>
      <dgm:spPr/>
    </dgm:pt>
    <dgm:pt modelId="{F47E5CDA-2979-4F30-8E3F-6FD0AEF34F58}" type="pres">
      <dgm:prSet presAssocID="{98A2ACCF-B906-4105-83F7-EB3B6794C4EE}" presName="vert1" presStyleCnt="0"/>
      <dgm:spPr/>
    </dgm:pt>
    <dgm:pt modelId="{A477891D-DFB6-4373-A41C-52797FEA87C7}" type="pres">
      <dgm:prSet presAssocID="{9BA469B2-7D79-40B5-8F2F-7D4D7E9A8FAC}" presName="thickLine" presStyleLbl="alignNode1" presStyleIdx="1" presStyleCnt="3"/>
      <dgm:spPr/>
    </dgm:pt>
    <dgm:pt modelId="{4E650D92-3B54-491C-877F-0C32D710A92F}" type="pres">
      <dgm:prSet presAssocID="{9BA469B2-7D79-40B5-8F2F-7D4D7E9A8FAC}" presName="horz1" presStyleCnt="0"/>
      <dgm:spPr/>
    </dgm:pt>
    <dgm:pt modelId="{F8721875-D519-4E1B-82EF-BBCAE0233DF6}" type="pres">
      <dgm:prSet presAssocID="{9BA469B2-7D79-40B5-8F2F-7D4D7E9A8FAC}" presName="tx1" presStyleLbl="revTx" presStyleIdx="1" presStyleCnt="3"/>
      <dgm:spPr/>
    </dgm:pt>
    <dgm:pt modelId="{D76FBE88-5EFF-41BB-91FB-A5AC649E6B87}" type="pres">
      <dgm:prSet presAssocID="{9BA469B2-7D79-40B5-8F2F-7D4D7E9A8FAC}" presName="vert1" presStyleCnt="0"/>
      <dgm:spPr/>
    </dgm:pt>
    <dgm:pt modelId="{63D47F48-34A2-4534-9855-EBF53B7F9D11}" type="pres">
      <dgm:prSet presAssocID="{F84AC038-BCCC-4BC5-ACB7-485BC3C26F95}" presName="thickLine" presStyleLbl="alignNode1" presStyleIdx="2" presStyleCnt="3"/>
      <dgm:spPr/>
    </dgm:pt>
    <dgm:pt modelId="{6F05D43F-5D01-4601-848A-6CB2F904D0AA}" type="pres">
      <dgm:prSet presAssocID="{F84AC038-BCCC-4BC5-ACB7-485BC3C26F95}" presName="horz1" presStyleCnt="0"/>
      <dgm:spPr/>
    </dgm:pt>
    <dgm:pt modelId="{027F602D-707A-4396-BAA7-15F105744F7A}" type="pres">
      <dgm:prSet presAssocID="{F84AC038-BCCC-4BC5-ACB7-485BC3C26F95}" presName="tx1" presStyleLbl="revTx" presStyleIdx="2" presStyleCnt="3"/>
      <dgm:spPr/>
    </dgm:pt>
    <dgm:pt modelId="{72181FFF-3F49-44F5-8CE8-627336C31DFE}" type="pres">
      <dgm:prSet presAssocID="{F84AC038-BCCC-4BC5-ACB7-485BC3C26F95}" presName="vert1" presStyleCnt="0"/>
      <dgm:spPr/>
    </dgm:pt>
  </dgm:ptLst>
  <dgm:cxnLst>
    <dgm:cxn modelId="{83BEF502-8A95-428C-A51F-727F121DC240}" type="presOf" srcId="{9BA469B2-7D79-40B5-8F2F-7D4D7E9A8FAC}" destId="{F8721875-D519-4E1B-82EF-BBCAE0233DF6}" srcOrd="0" destOrd="0" presId="urn:microsoft.com/office/officeart/2008/layout/LinedList"/>
    <dgm:cxn modelId="{6DCCE117-EE21-45D2-BB07-40BAC88C2D3E}" srcId="{9A7D2AA0-DF1D-451E-854B-F1FABAECB8BB}" destId="{98A2ACCF-B906-4105-83F7-EB3B6794C4EE}" srcOrd="0" destOrd="0" parTransId="{6546046B-2A7D-4882-9DD8-22D259560D76}" sibTransId="{BB610D8D-7442-4A93-964C-0C9D7BE1F82D}"/>
    <dgm:cxn modelId="{E79B8A54-3851-45C0-BF05-3BFCD5CD0C91}" srcId="{9A7D2AA0-DF1D-451E-854B-F1FABAECB8BB}" destId="{F84AC038-BCCC-4BC5-ACB7-485BC3C26F95}" srcOrd="2" destOrd="0" parTransId="{D77B9BB8-DFF9-4132-A449-23FC0CA8C0FE}" sibTransId="{52E772D4-5BF4-44EE-9FB7-9F2C58BA86C1}"/>
    <dgm:cxn modelId="{248A8555-E1DE-4CDC-BFCC-F0CFBBA1A167}" srcId="{9A7D2AA0-DF1D-451E-854B-F1FABAECB8BB}" destId="{9BA469B2-7D79-40B5-8F2F-7D4D7E9A8FAC}" srcOrd="1" destOrd="0" parTransId="{00E98558-2214-42F9-A448-86146E27F938}" sibTransId="{0CEDA23D-7008-4F0A-BBEE-70CA6A6CEC7D}"/>
    <dgm:cxn modelId="{49D64BA4-82C0-4B94-BFF7-2404410CC264}" type="presOf" srcId="{9A7D2AA0-DF1D-451E-854B-F1FABAECB8BB}" destId="{EEE596DD-C312-440F-A1CF-B3FB3774ACEF}" srcOrd="0" destOrd="0" presId="urn:microsoft.com/office/officeart/2008/layout/LinedList"/>
    <dgm:cxn modelId="{E9A65CEC-7160-4FBC-AEE1-C0A3F517AEAC}" type="presOf" srcId="{98A2ACCF-B906-4105-83F7-EB3B6794C4EE}" destId="{D78CFDF4-7E33-497D-ACFB-7D48B3A4E53A}" srcOrd="0" destOrd="0" presId="urn:microsoft.com/office/officeart/2008/layout/LinedList"/>
    <dgm:cxn modelId="{7E51B2F3-3D45-49E1-B9E9-310188F9663D}" type="presOf" srcId="{F84AC038-BCCC-4BC5-ACB7-485BC3C26F95}" destId="{027F602D-707A-4396-BAA7-15F105744F7A}" srcOrd="0" destOrd="0" presId="urn:microsoft.com/office/officeart/2008/layout/LinedList"/>
    <dgm:cxn modelId="{B4B35EDF-673A-48E6-A506-30DB53A2BA44}" type="presParOf" srcId="{EEE596DD-C312-440F-A1CF-B3FB3774ACEF}" destId="{5BBBDA7F-0562-4E06-A7E9-E306CB92E232}" srcOrd="0" destOrd="0" presId="urn:microsoft.com/office/officeart/2008/layout/LinedList"/>
    <dgm:cxn modelId="{A8C9CAE3-4F2B-4520-8F55-267E97E2C109}" type="presParOf" srcId="{EEE596DD-C312-440F-A1CF-B3FB3774ACEF}" destId="{FEBCC278-A7F7-424D-BCE3-5D662DBC5984}" srcOrd="1" destOrd="0" presId="urn:microsoft.com/office/officeart/2008/layout/LinedList"/>
    <dgm:cxn modelId="{E1CF8E64-BE3F-4B5C-8BFA-9DB39F315E2D}" type="presParOf" srcId="{FEBCC278-A7F7-424D-BCE3-5D662DBC5984}" destId="{D78CFDF4-7E33-497D-ACFB-7D48B3A4E53A}" srcOrd="0" destOrd="0" presId="urn:microsoft.com/office/officeart/2008/layout/LinedList"/>
    <dgm:cxn modelId="{D2E35CD7-CD47-449B-8435-288330716FAF}" type="presParOf" srcId="{FEBCC278-A7F7-424D-BCE3-5D662DBC5984}" destId="{F47E5CDA-2979-4F30-8E3F-6FD0AEF34F58}" srcOrd="1" destOrd="0" presId="urn:microsoft.com/office/officeart/2008/layout/LinedList"/>
    <dgm:cxn modelId="{751F2D0C-AC23-49A1-88C2-A917AF55538F}" type="presParOf" srcId="{EEE596DD-C312-440F-A1CF-B3FB3774ACEF}" destId="{A477891D-DFB6-4373-A41C-52797FEA87C7}" srcOrd="2" destOrd="0" presId="urn:microsoft.com/office/officeart/2008/layout/LinedList"/>
    <dgm:cxn modelId="{AC65BD26-612C-434E-9522-2789C9894B12}" type="presParOf" srcId="{EEE596DD-C312-440F-A1CF-B3FB3774ACEF}" destId="{4E650D92-3B54-491C-877F-0C32D710A92F}" srcOrd="3" destOrd="0" presId="urn:microsoft.com/office/officeart/2008/layout/LinedList"/>
    <dgm:cxn modelId="{F675B160-7FC7-4752-8A8E-741A7E17FBF6}" type="presParOf" srcId="{4E650D92-3B54-491C-877F-0C32D710A92F}" destId="{F8721875-D519-4E1B-82EF-BBCAE0233DF6}" srcOrd="0" destOrd="0" presId="urn:microsoft.com/office/officeart/2008/layout/LinedList"/>
    <dgm:cxn modelId="{DB78EF92-F3FA-42C5-AD15-1E6226B7B96A}" type="presParOf" srcId="{4E650D92-3B54-491C-877F-0C32D710A92F}" destId="{D76FBE88-5EFF-41BB-91FB-A5AC649E6B87}" srcOrd="1" destOrd="0" presId="urn:microsoft.com/office/officeart/2008/layout/LinedList"/>
    <dgm:cxn modelId="{B748D2BA-6FB5-4A00-9AA4-795BD589A12F}" type="presParOf" srcId="{EEE596DD-C312-440F-A1CF-B3FB3774ACEF}" destId="{63D47F48-34A2-4534-9855-EBF53B7F9D11}" srcOrd="4" destOrd="0" presId="urn:microsoft.com/office/officeart/2008/layout/LinedList"/>
    <dgm:cxn modelId="{C849ECF2-2915-47C2-9FCE-41CE12DA5B3B}" type="presParOf" srcId="{EEE596DD-C312-440F-A1CF-B3FB3774ACEF}" destId="{6F05D43F-5D01-4601-848A-6CB2F904D0AA}" srcOrd="5" destOrd="0" presId="urn:microsoft.com/office/officeart/2008/layout/LinedList"/>
    <dgm:cxn modelId="{46601034-56D6-4FFA-9F93-AEF251400FF8}" type="presParOf" srcId="{6F05D43F-5D01-4601-848A-6CB2F904D0AA}" destId="{027F602D-707A-4396-BAA7-15F105744F7A}" srcOrd="0" destOrd="0" presId="urn:microsoft.com/office/officeart/2008/layout/LinedList"/>
    <dgm:cxn modelId="{75438ABB-561B-483C-9518-3D6044EA747C}" type="presParOf" srcId="{6F05D43F-5D01-4601-848A-6CB2F904D0AA}" destId="{72181FFF-3F49-44F5-8CE8-627336C31DFE}"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DD92002-B651-454C-BD1E-5D722B9341EE}"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54A4DC8F-2B1B-4182-9D81-7718F9D61697}">
      <dgm:prSet/>
      <dgm:spPr/>
      <dgm:t>
        <a:bodyPr/>
        <a:lstStyle/>
        <a:p>
          <a:r>
            <a:rPr lang="en-NZ" dirty="0"/>
            <a:t>We have Māori sensory modulation at some of our services, we also offer mahi wairua, raranga, poi, kai, and karakia</a:t>
          </a:r>
          <a:endParaRPr lang="en-US" dirty="0"/>
        </a:p>
      </dgm:t>
    </dgm:pt>
    <dgm:pt modelId="{86F72C16-2CC7-4D3C-915B-8A8875CCAA5A}" type="parTrans" cxnId="{61A36FF9-FF86-410D-BE13-FE667FA29E9A}">
      <dgm:prSet/>
      <dgm:spPr/>
      <dgm:t>
        <a:bodyPr/>
        <a:lstStyle/>
        <a:p>
          <a:endParaRPr lang="en-US"/>
        </a:p>
      </dgm:t>
    </dgm:pt>
    <dgm:pt modelId="{2F49B992-0878-4FD6-B607-F70ACAFBB9C5}" type="sibTrans" cxnId="{61A36FF9-FF86-410D-BE13-FE667FA29E9A}">
      <dgm:prSet/>
      <dgm:spPr/>
      <dgm:t>
        <a:bodyPr/>
        <a:lstStyle/>
        <a:p>
          <a:endParaRPr lang="en-US"/>
        </a:p>
      </dgm:t>
    </dgm:pt>
    <dgm:pt modelId="{026812E7-82B8-452D-8C93-5504BE257AC7}">
      <dgm:prSet/>
      <dgm:spPr/>
      <dgm:t>
        <a:bodyPr/>
        <a:lstStyle/>
        <a:p>
          <a:r>
            <a:rPr lang="en-NZ" dirty="0"/>
            <a:t>We do provide sensory packs to people when we have them.</a:t>
          </a:r>
          <a:endParaRPr lang="en-US" dirty="0"/>
        </a:p>
      </dgm:t>
    </dgm:pt>
    <dgm:pt modelId="{BF6BCF04-6BB8-4128-8EA7-E1676C4ECC4D}" type="parTrans" cxnId="{39508C0D-F70B-41EC-B39C-F7F036041F69}">
      <dgm:prSet/>
      <dgm:spPr/>
      <dgm:t>
        <a:bodyPr/>
        <a:lstStyle/>
        <a:p>
          <a:endParaRPr lang="en-US"/>
        </a:p>
      </dgm:t>
    </dgm:pt>
    <dgm:pt modelId="{DB1A529F-E540-4BD3-9E09-6208C0939760}" type="sibTrans" cxnId="{39508C0D-F70B-41EC-B39C-F7F036041F69}">
      <dgm:prSet/>
      <dgm:spPr/>
      <dgm:t>
        <a:bodyPr/>
        <a:lstStyle/>
        <a:p>
          <a:endParaRPr lang="en-US"/>
        </a:p>
      </dgm:t>
    </dgm:pt>
    <dgm:pt modelId="{F6C0E0EB-F50E-42E0-A539-F61BA946B2E4}">
      <dgm:prSet/>
      <dgm:spPr/>
      <dgm:t>
        <a:bodyPr/>
        <a:lstStyle/>
        <a:p>
          <a:r>
            <a:rPr lang="en-NZ" dirty="0"/>
            <a:t>We developed a Māori sensory modulation pack. This was very popular especially in ED</a:t>
          </a:r>
          <a:endParaRPr lang="en-US" dirty="0"/>
        </a:p>
      </dgm:t>
    </dgm:pt>
    <dgm:pt modelId="{52C41E8C-3E14-48C4-9A8D-7B7D16437374}" type="parTrans" cxnId="{D12908B1-8A12-4AE8-BD03-B604B887D80D}">
      <dgm:prSet/>
      <dgm:spPr/>
      <dgm:t>
        <a:bodyPr/>
        <a:lstStyle/>
        <a:p>
          <a:endParaRPr lang="en-US"/>
        </a:p>
      </dgm:t>
    </dgm:pt>
    <dgm:pt modelId="{7B743355-B52A-4295-A74B-E48DE3CA209E}" type="sibTrans" cxnId="{D12908B1-8A12-4AE8-BD03-B604B887D80D}">
      <dgm:prSet/>
      <dgm:spPr/>
      <dgm:t>
        <a:bodyPr/>
        <a:lstStyle/>
        <a:p>
          <a:endParaRPr lang="en-US"/>
        </a:p>
      </dgm:t>
    </dgm:pt>
    <dgm:pt modelId="{388D20BF-A962-4792-8086-F779813411C9}">
      <dgm:prSet/>
      <dgm:spPr/>
      <dgm:t>
        <a:bodyPr/>
        <a:lstStyle/>
        <a:p>
          <a:r>
            <a:rPr lang="en-NZ" dirty="0"/>
            <a:t>There are some restrictions in the forensic area providing sensory modulation unless supervised</a:t>
          </a:r>
          <a:endParaRPr lang="en-US" dirty="0"/>
        </a:p>
      </dgm:t>
    </dgm:pt>
    <dgm:pt modelId="{B03FFD05-A59B-4B48-9415-72CAE9D7C0B1}" type="parTrans" cxnId="{C56C588A-458F-4832-9788-FCFC225AA22C}">
      <dgm:prSet/>
      <dgm:spPr/>
      <dgm:t>
        <a:bodyPr/>
        <a:lstStyle/>
        <a:p>
          <a:endParaRPr lang="en-US"/>
        </a:p>
      </dgm:t>
    </dgm:pt>
    <dgm:pt modelId="{68457BD2-4FB9-4D21-9085-5667A1CCD8F2}" type="sibTrans" cxnId="{C56C588A-458F-4832-9788-FCFC225AA22C}">
      <dgm:prSet/>
      <dgm:spPr/>
      <dgm:t>
        <a:bodyPr/>
        <a:lstStyle/>
        <a:p>
          <a:endParaRPr lang="en-US"/>
        </a:p>
      </dgm:t>
    </dgm:pt>
    <dgm:pt modelId="{2EC14487-1F2C-4D11-9243-C3774EF52A01}">
      <dgm:prSet/>
      <dgm:spPr/>
      <dgm:t>
        <a:bodyPr/>
        <a:lstStyle/>
        <a:p>
          <a:r>
            <a:rPr lang="en-NZ" dirty="0"/>
            <a:t>All Māori with leave can go to the Te Oranga Tonu Tanga whare and receive sensory options</a:t>
          </a:r>
          <a:endParaRPr lang="en-US" dirty="0"/>
        </a:p>
      </dgm:t>
    </dgm:pt>
    <dgm:pt modelId="{8E306698-B5D0-49A1-8E76-FFDD11CB924D}" type="parTrans" cxnId="{D02AD46A-2278-4EEE-A1FA-6FDE3DC9B933}">
      <dgm:prSet/>
      <dgm:spPr/>
      <dgm:t>
        <a:bodyPr/>
        <a:lstStyle/>
        <a:p>
          <a:endParaRPr lang="en-US"/>
        </a:p>
      </dgm:t>
    </dgm:pt>
    <dgm:pt modelId="{A6173CF8-03C3-480B-8064-0E0E2C4E99B6}" type="sibTrans" cxnId="{D02AD46A-2278-4EEE-A1FA-6FDE3DC9B933}">
      <dgm:prSet/>
      <dgm:spPr/>
      <dgm:t>
        <a:bodyPr/>
        <a:lstStyle/>
        <a:p>
          <a:endParaRPr lang="en-US"/>
        </a:p>
      </dgm:t>
    </dgm:pt>
    <dgm:pt modelId="{9176D3F9-CAAD-473F-B3D1-568D349C173B}" type="pres">
      <dgm:prSet presAssocID="{3DD92002-B651-454C-BD1E-5D722B9341EE}" presName="vert0" presStyleCnt="0">
        <dgm:presLayoutVars>
          <dgm:dir/>
          <dgm:animOne val="branch"/>
          <dgm:animLvl val="lvl"/>
        </dgm:presLayoutVars>
      </dgm:prSet>
      <dgm:spPr/>
    </dgm:pt>
    <dgm:pt modelId="{A85F5A5D-4E8E-494F-B3EF-68076183C0CA}" type="pres">
      <dgm:prSet presAssocID="{54A4DC8F-2B1B-4182-9D81-7718F9D61697}" presName="thickLine" presStyleLbl="alignNode1" presStyleIdx="0" presStyleCnt="5"/>
      <dgm:spPr/>
    </dgm:pt>
    <dgm:pt modelId="{2DF755E4-9A42-42FB-8FF3-086A8E3F4792}" type="pres">
      <dgm:prSet presAssocID="{54A4DC8F-2B1B-4182-9D81-7718F9D61697}" presName="horz1" presStyleCnt="0"/>
      <dgm:spPr/>
    </dgm:pt>
    <dgm:pt modelId="{450595C5-99CA-4BC2-88FD-AFA986246372}" type="pres">
      <dgm:prSet presAssocID="{54A4DC8F-2B1B-4182-9D81-7718F9D61697}" presName="tx1" presStyleLbl="revTx" presStyleIdx="0" presStyleCnt="5"/>
      <dgm:spPr/>
    </dgm:pt>
    <dgm:pt modelId="{22ED564A-A500-4946-89BA-B0B3AA11F118}" type="pres">
      <dgm:prSet presAssocID="{54A4DC8F-2B1B-4182-9D81-7718F9D61697}" presName="vert1" presStyleCnt="0"/>
      <dgm:spPr/>
    </dgm:pt>
    <dgm:pt modelId="{A0643579-8BAC-43E4-9316-A3BFED04A5D5}" type="pres">
      <dgm:prSet presAssocID="{026812E7-82B8-452D-8C93-5504BE257AC7}" presName="thickLine" presStyleLbl="alignNode1" presStyleIdx="1" presStyleCnt="5"/>
      <dgm:spPr/>
    </dgm:pt>
    <dgm:pt modelId="{D476AA11-963A-42AD-A330-E5E091A1EC15}" type="pres">
      <dgm:prSet presAssocID="{026812E7-82B8-452D-8C93-5504BE257AC7}" presName="horz1" presStyleCnt="0"/>
      <dgm:spPr/>
    </dgm:pt>
    <dgm:pt modelId="{63176949-C589-4A45-AE86-1B0F83B16302}" type="pres">
      <dgm:prSet presAssocID="{026812E7-82B8-452D-8C93-5504BE257AC7}" presName="tx1" presStyleLbl="revTx" presStyleIdx="1" presStyleCnt="5"/>
      <dgm:spPr/>
    </dgm:pt>
    <dgm:pt modelId="{5A528BF8-DA8F-4CEE-AEF5-75610187CAE9}" type="pres">
      <dgm:prSet presAssocID="{026812E7-82B8-452D-8C93-5504BE257AC7}" presName="vert1" presStyleCnt="0"/>
      <dgm:spPr/>
    </dgm:pt>
    <dgm:pt modelId="{513732D8-C076-474B-A6F4-3AC0157B3748}" type="pres">
      <dgm:prSet presAssocID="{F6C0E0EB-F50E-42E0-A539-F61BA946B2E4}" presName="thickLine" presStyleLbl="alignNode1" presStyleIdx="2" presStyleCnt="5"/>
      <dgm:spPr/>
    </dgm:pt>
    <dgm:pt modelId="{254CC674-8AC4-411C-8B0F-B41F8900C9A4}" type="pres">
      <dgm:prSet presAssocID="{F6C0E0EB-F50E-42E0-A539-F61BA946B2E4}" presName="horz1" presStyleCnt="0"/>
      <dgm:spPr/>
    </dgm:pt>
    <dgm:pt modelId="{581EA91E-54E5-4D9D-91E6-6B8652670EF2}" type="pres">
      <dgm:prSet presAssocID="{F6C0E0EB-F50E-42E0-A539-F61BA946B2E4}" presName="tx1" presStyleLbl="revTx" presStyleIdx="2" presStyleCnt="5"/>
      <dgm:spPr/>
    </dgm:pt>
    <dgm:pt modelId="{788C24AA-859E-4BB4-8E43-8AE3E235305D}" type="pres">
      <dgm:prSet presAssocID="{F6C0E0EB-F50E-42E0-A539-F61BA946B2E4}" presName="vert1" presStyleCnt="0"/>
      <dgm:spPr/>
    </dgm:pt>
    <dgm:pt modelId="{18F0C3E0-2CAE-49EB-9035-E11874878076}" type="pres">
      <dgm:prSet presAssocID="{388D20BF-A962-4792-8086-F779813411C9}" presName="thickLine" presStyleLbl="alignNode1" presStyleIdx="3" presStyleCnt="5"/>
      <dgm:spPr/>
    </dgm:pt>
    <dgm:pt modelId="{A2E829D4-4607-45AA-991C-906D2856E054}" type="pres">
      <dgm:prSet presAssocID="{388D20BF-A962-4792-8086-F779813411C9}" presName="horz1" presStyleCnt="0"/>
      <dgm:spPr/>
    </dgm:pt>
    <dgm:pt modelId="{B817FDAF-872B-4AEA-B6F0-C0411F23A0BD}" type="pres">
      <dgm:prSet presAssocID="{388D20BF-A962-4792-8086-F779813411C9}" presName="tx1" presStyleLbl="revTx" presStyleIdx="3" presStyleCnt="5"/>
      <dgm:spPr/>
    </dgm:pt>
    <dgm:pt modelId="{495037E8-DC18-40B7-B9AF-2BC2BD9FAA78}" type="pres">
      <dgm:prSet presAssocID="{388D20BF-A962-4792-8086-F779813411C9}" presName="vert1" presStyleCnt="0"/>
      <dgm:spPr/>
    </dgm:pt>
    <dgm:pt modelId="{03316F31-ADB1-4946-99F9-414BE877D4F9}" type="pres">
      <dgm:prSet presAssocID="{2EC14487-1F2C-4D11-9243-C3774EF52A01}" presName="thickLine" presStyleLbl="alignNode1" presStyleIdx="4" presStyleCnt="5"/>
      <dgm:spPr/>
    </dgm:pt>
    <dgm:pt modelId="{C97AE271-D1B3-4FE0-A9AB-E1889BB73B06}" type="pres">
      <dgm:prSet presAssocID="{2EC14487-1F2C-4D11-9243-C3774EF52A01}" presName="horz1" presStyleCnt="0"/>
      <dgm:spPr/>
    </dgm:pt>
    <dgm:pt modelId="{3A41FF5E-6EC9-4F87-9E58-599BFF35BA25}" type="pres">
      <dgm:prSet presAssocID="{2EC14487-1F2C-4D11-9243-C3774EF52A01}" presName="tx1" presStyleLbl="revTx" presStyleIdx="4" presStyleCnt="5"/>
      <dgm:spPr/>
    </dgm:pt>
    <dgm:pt modelId="{C8B6A08B-43F7-4452-AC59-4FA28186DA58}" type="pres">
      <dgm:prSet presAssocID="{2EC14487-1F2C-4D11-9243-C3774EF52A01}" presName="vert1" presStyleCnt="0"/>
      <dgm:spPr/>
    </dgm:pt>
  </dgm:ptLst>
  <dgm:cxnLst>
    <dgm:cxn modelId="{0162FC09-0098-4482-85AE-0E1D49ECEE38}" type="presOf" srcId="{026812E7-82B8-452D-8C93-5504BE257AC7}" destId="{63176949-C589-4A45-AE86-1B0F83B16302}" srcOrd="0" destOrd="0" presId="urn:microsoft.com/office/officeart/2008/layout/LinedList"/>
    <dgm:cxn modelId="{39508C0D-F70B-41EC-B39C-F7F036041F69}" srcId="{3DD92002-B651-454C-BD1E-5D722B9341EE}" destId="{026812E7-82B8-452D-8C93-5504BE257AC7}" srcOrd="1" destOrd="0" parTransId="{BF6BCF04-6BB8-4128-8EA7-E1676C4ECC4D}" sibTransId="{DB1A529F-E540-4BD3-9E09-6208C0939760}"/>
    <dgm:cxn modelId="{39053311-7596-4DFE-86C9-8C55A711D6CE}" type="presOf" srcId="{3DD92002-B651-454C-BD1E-5D722B9341EE}" destId="{9176D3F9-CAAD-473F-B3D1-568D349C173B}" srcOrd="0" destOrd="0" presId="urn:microsoft.com/office/officeart/2008/layout/LinedList"/>
    <dgm:cxn modelId="{0E2CF45C-F95B-4F5D-8667-D8026D593178}" type="presOf" srcId="{F6C0E0EB-F50E-42E0-A539-F61BA946B2E4}" destId="{581EA91E-54E5-4D9D-91E6-6B8652670EF2}" srcOrd="0" destOrd="0" presId="urn:microsoft.com/office/officeart/2008/layout/LinedList"/>
    <dgm:cxn modelId="{D02AD46A-2278-4EEE-A1FA-6FDE3DC9B933}" srcId="{3DD92002-B651-454C-BD1E-5D722B9341EE}" destId="{2EC14487-1F2C-4D11-9243-C3774EF52A01}" srcOrd="4" destOrd="0" parTransId="{8E306698-B5D0-49A1-8E76-FFDD11CB924D}" sibTransId="{A6173CF8-03C3-480B-8064-0E0E2C4E99B6}"/>
    <dgm:cxn modelId="{B24F3A89-4E04-4E3A-8CD6-1708DC86BA8F}" type="presOf" srcId="{2EC14487-1F2C-4D11-9243-C3774EF52A01}" destId="{3A41FF5E-6EC9-4F87-9E58-599BFF35BA25}" srcOrd="0" destOrd="0" presId="urn:microsoft.com/office/officeart/2008/layout/LinedList"/>
    <dgm:cxn modelId="{C56C588A-458F-4832-9788-FCFC225AA22C}" srcId="{3DD92002-B651-454C-BD1E-5D722B9341EE}" destId="{388D20BF-A962-4792-8086-F779813411C9}" srcOrd="3" destOrd="0" parTransId="{B03FFD05-A59B-4B48-9415-72CAE9D7C0B1}" sibTransId="{68457BD2-4FB9-4D21-9085-5667A1CCD8F2}"/>
    <dgm:cxn modelId="{EAE9A696-15D3-4406-8CDF-83F9AEB370D8}" type="presOf" srcId="{54A4DC8F-2B1B-4182-9D81-7718F9D61697}" destId="{450595C5-99CA-4BC2-88FD-AFA986246372}" srcOrd="0" destOrd="0" presId="urn:microsoft.com/office/officeart/2008/layout/LinedList"/>
    <dgm:cxn modelId="{40F58497-DB88-4DC0-80B1-737B5AA5473A}" type="presOf" srcId="{388D20BF-A962-4792-8086-F779813411C9}" destId="{B817FDAF-872B-4AEA-B6F0-C0411F23A0BD}" srcOrd="0" destOrd="0" presId="urn:microsoft.com/office/officeart/2008/layout/LinedList"/>
    <dgm:cxn modelId="{D12908B1-8A12-4AE8-BD03-B604B887D80D}" srcId="{3DD92002-B651-454C-BD1E-5D722B9341EE}" destId="{F6C0E0EB-F50E-42E0-A539-F61BA946B2E4}" srcOrd="2" destOrd="0" parTransId="{52C41E8C-3E14-48C4-9A8D-7B7D16437374}" sibTransId="{7B743355-B52A-4295-A74B-E48DE3CA209E}"/>
    <dgm:cxn modelId="{61A36FF9-FF86-410D-BE13-FE667FA29E9A}" srcId="{3DD92002-B651-454C-BD1E-5D722B9341EE}" destId="{54A4DC8F-2B1B-4182-9D81-7718F9D61697}" srcOrd="0" destOrd="0" parTransId="{86F72C16-2CC7-4D3C-915B-8A8875CCAA5A}" sibTransId="{2F49B992-0878-4FD6-B607-F70ACAFBB9C5}"/>
    <dgm:cxn modelId="{6ABC1D45-0241-41B5-8BC2-5BE64556EA4E}" type="presParOf" srcId="{9176D3F9-CAAD-473F-B3D1-568D349C173B}" destId="{A85F5A5D-4E8E-494F-B3EF-68076183C0CA}" srcOrd="0" destOrd="0" presId="urn:microsoft.com/office/officeart/2008/layout/LinedList"/>
    <dgm:cxn modelId="{9DEFC991-02C8-4C69-9F82-762911EA7708}" type="presParOf" srcId="{9176D3F9-CAAD-473F-B3D1-568D349C173B}" destId="{2DF755E4-9A42-42FB-8FF3-086A8E3F4792}" srcOrd="1" destOrd="0" presId="urn:microsoft.com/office/officeart/2008/layout/LinedList"/>
    <dgm:cxn modelId="{754DEA37-C5FF-44FA-B308-55FD244C63A5}" type="presParOf" srcId="{2DF755E4-9A42-42FB-8FF3-086A8E3F4792}" destId="{450595C5-99CA-4BC2-88FD-AFA986246372}" srcOrd="0" destOrd="0" presId="urn:microsoft.com/office/officeart/2008/layout/LinedList"/>
    <dgm:cxn modelId="{ECAD8EA2-5C56-499D-A2A8-52B33CB6AA13}" type="presParOf" srcId="{2DF755E4-9A42-42FB-8FF3-086A8E3F4792}" destId="{22ED564A-A500-4946-89BA-B0B3AA11F118}" srcOrd="1" destOrd="0" presId="urn:microsoft.com/office/officeart/2008/layout/LinedList"/>
    <dgm:cxn modelId="{2AAF7CB5-2AB5-4404-BCCF-801ED913E778}" type="presParOf" srcId="{9176D3F9-CAAD-473F-B3D1-568D349C173B}" destId="{A0643579-8BAC-43E4-9316-A3BFED04A5D5}" srcOrd="2" destOrd="0" presId="urn:microsoft.com/office/officeart/2008/layout/LinedList"/>
    <dgm:cxn modelId="{A2372052-E4A8-4B32-9687-6AE8FDE8A022}" type="presParOf" srcId="{9176D3F9-CAAD-473F-B3D1-568D349C173B}" destId="{D476AA11-963A-42AD-A330-E5E091A1EC15}" srcOrd="3" destOrd="0" presId="urn:microsoft.com/office/officeart/2008/layout/LinedList"/>
    <dgm:cxn modelId="{B78FA2FE-C94F-474E-A8ED-755B834DF7D7}" type="presParOf" srcId="{D476AA11-963A-42AD-A330-E5E091A1EC15}" destId="{63176949-C589-4A45-AE86-1B0F83B16302}" srcOrd="0" destOrd="0" presId="urn:microsoft.com/office/officeart/2008/layout/LinedList"/>
    <dgm:cxn modelId="{71C87D5A-2906-465D-98BE-FFB9E6D28CA8}" type="presParOf" srcId="{D476AA11-963A-42AD-A330-E5E091A1EC15}" destId="{5A528BF8-DA8F-4CEE-AEF5-75610187CAE9}" srcOrd="1" destOrd="0" presId="urn:microsoft.com/office/officeart/2008/layout/LinedList"/>
    <dgm:cxn modelId="{E1FF302F-F575-4A34-8758-C9EFF2EDA628}" type="presParOf" srcId="{9176D3F9-CAAD-473F-B3D1-568D349C173B}" destId="{513732D8-C076-474B-A6F4-3AC0157B3748}" srcOrd="4" destOrd="0" presId="urn:microsoft.com/office/officeart/2008/layout/LinedList"/>
    <dgm:cxn modelId="{E7EFB37D-06EB-44BF-9F3E-AB8D81B82AE1}" type="presParOf" srcId="{9176D3F9-CAAD-473F-B3D1-568D349C173B}" destId="{254CC674-8AC4-411C-8B0F-B41F8900C9A4}" srcOrd="5" destOrd="0" presId="urn:microsoft.com/office/officeart/2008/layout/LinedList"/>
    <dgm:cxn modelId="{0349D3F2-1414-4BE9-A72A-4ABAD01332A0}" type="presParOf" srcId="{254CC674-8AC4-411C-8B0F-B41F8900C9A4}" destId="{581EA91E-54E5-4D9D-91E6-6B8652670EF2}" srcOrd="0" destOrd="0" presId="urn:microsoft.com/office/officeart/2008/layout/LinedList"/>
    <dgm:cxn modelId="{C5B0A534-13C0-4688-AB22-8C90954E3284}" type="presParOf" srcId="{254CC674-8AC4-411C-8B0F-B41F8900C9A4}" destId="{788C24AA-859E-4BB4-8E43-8AE3E235305D}" srcOrd="1" destOrd="0" presId="urn:microsoft.com/office/officeart/2008/layout/LinedList"/>
    <dgm:cxn modelId="{F3E85D26-DDA6-47E1-A2FD-E4731F344CB7}" type="presParOf" srcId="{9176D3F9-CAAD-473F-B3D1-568D349C173B}" destId="{18F0C3E0-2CAE-49EB-9035-E11874878076}" srcOrd="6" destOrd="0" presId="urn:microsoft.com/office/officeart/2008/layout/LinedList"/>
    <dgm:cxn modelId="{AAB52B38-DF94-408D-8D91-581C34677AC4}" type="presParOf" srcId="{9176D3F9-CAAD-473F-B3D1-568D349C173B}" destId="{A2E829D4-4607-45AA-991C-906D2856E054}" srcOrd="7" destOrd="0" presId="urn:microsoft.com/office/officeart/2008/layout/LinedList"/>
    <dgm:cxn modelId="{AC3FFF02-C5AB-48C6-BFB4-B82932697EDF}" type="presParOf" srcId="{A2E829D4-4607-45AA-991C-906D2856E054}" destId="{B817FDAF-872B-4AEA-B6F0-C0411F23A0BD}" srcOrd="0" destOrd="0" presId="urn:microsoft.com/office/officeart/2008/layout/LinedList"/>
    <dgm:cxn modelId="{0193ED3B-0277-439D-BD6A-641A438EC88A}" type="presParOf" srcId="{A2E829D4-4607-45AA-991C-906D2856E054}" destId="{495037E8-DC18-40B7-B9AF-2BC2BD9FAA78}" srcOrd="1" destOrd="0" presId="urn:microsoft.com/office/officeart/2008/layout/LinedList"/>
    <dgm:cxn modelId="{45F6E5BB-F6B5-423C-B135-EDAAC6B9B243}" type="presParOf" srcId="{9176D3F9-CAAD-473F-B3D1-568D349C173B}" destId="{03316F31-ADB1-4946-99F9-414BE877D4F9}" srcOrd="8" destOrd="0" presId="urn:microsoft.com/office/officeart/2008/layout/LinedList"/>
    <dgm:cxn modelId="{F5483D45-0EE0-47C7-B996-2738AB5CD4E1}" type="presParOf" srcId="{9176D3F9-CAAD-473F-B3D1-568D349C173B}" destId="{C97AE271-D1B3-4FE0-A9AB-E1889BB73B06}" srcOrd="9" destOrd="0" presId="urn:microsoft.com/office/officeart/2008/layout/LinedList"/>
    <dgm:cxn modelId="{1D1A0E01-D52C-4178-A6E0-95E741531325}" type="presParOf" srcId="{C97AE271-D1B3-4FE0-A9AB-E1889BB73B06}" destId="{3A41FF5E-6EC9-4F87-9E58-599BFF35BA25}" srcOrd="0" destOrd="0" presId="urn:microsoft.com/office/officeart/2008/layout/LinedList"/>
    <dgm:cxn modelId="{1593FA60-94B5-4E1F-9FD0-63CD99544B9F}" type="presParOf" srcId="{C97AE271-D1B3-4FE0-A9AB-E1889BB73B06}" destId="{C8B6A08B-43F7-4452-AC59-4FA28186DA58}"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D30AFC-9EBE-44B0-964D-435E05E117EB}">
      <dsp:nvSpPr>
        <dsp:cNvPr id="0" name=""/>
        <dsp:cNvSpPr/>
      </dsp:nvSpPr>
      <dsp:spPr>
        <a:xfrm>
          <a:off x="0" y="7084"/>
          <a:ext cx="6055638" cy="132010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5FA0C7C-6131-4EF5-AEF7-C5818ED71CE2}">
      <dsp:nvSpPr>
        <dsp:cNvPr id="0" name=""/>
        <dsp:cNvSpPr/>
      </dsp:nvSpPr>
      <dsp:spPr>
        <a:xfrm>
          <a:off x="399331" y="304108"/>
          <a:ext cx="726766" cy="72605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58E2491-3C75-4610-B1D6-B64EFD137A02}">
      <dsp:nvSpPr>
        <dsp:cNvPr id="0" name=""/>
        <dsp:cNvSpPr/>
      </dsp:nvSpPr>
      <dsp:spPr>
        <a:xfrm>
          <a:off x="1525428" y="7084"/>
          <a:ext cx="4026145" cy="13213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847" tIns="139847" rIns="139847" bIns="139847" numCol="1" spcCol="1270" anchor="ctr" anchorCtr="0">
          <a:noAutofit/>
        </a:bodyPr>
        <a:lstStyle/>
        <a:p>
          <a:pPr marL="0" lvl="0" indent="0" algn="l" defTabSz="622300">
            <a:lnSpc>
              <a:spcPct val="100000"/>
            </a:lnSpc>
            <a:spcBef>
              <a:spcPct val="0"/>
            </a:spcBef>
            <a:spcAft>
              <a:spcPct val="35000"/>
            </a:spcAft>
            <a:buNone/>
          </a:pPr>
          <a:r>
            <a:rPr lang="en-US" sz="1400" kern="1200" dirty="0"/>
            <a:t>We doing this well at services that have kaioranga(expert Māori cultural support workers) attached to them, the kaioranga provide a cultural perspective into the clinical model, They  also have a good knowledge of Iwi Māori providers. We also have a dedicated </a:t>
          </a:r>
          <a:r>
            <a:rPr lang="en-US" sz="1400" kern="1200" dirty="0">
              <a:latin typeface="+mn-lt"/>
            </a:rPr>
            <a:t>M</a:t>
          </a:r>
          <a:r>
            <a:rPr lang="en-US" sz="1400" kern="1200" dirty="0">
              <a:latin typeface="+mn-lt"/>
              <a:cs typeface="AngsanaUPC" panose="020B0502040204020203" pitchFamily="18" charset="-34"/>
            </a:rPr>
            <a:t>āori social worker in the Invercargill inpatient unit.</a:t>
          </a:r>
          <a:endParaRPr lang="en-US" sz="1400" kern="1200" dirty="0">
            <a:latin typeface="+mn-lt"/>
          </a:endParaRPr>
        </a:p>
      </dsp:txBody>
      <dsp:txXfrm>
        <a:off x="1525428" y="7084"/>
        <a:ext cx="4026145" cy="1321393"/>
      </dsp:txXfrm>
    </dsp:sp>
    <dsp:sp modelId="{6F737285-9E7E-4167-A631-E98F02318608}">
      <dsp:nvSpPr>
        <dsp:cNvPr id="0" name=""/>
        <dsp:cNvSpPr/>
      </dsp:nvSpPr>
      <dsp:spPr>
        <a:xfrm>
          <a:off x="0" y="1599533"/>
          <a:ext cx="6055638" cy="132010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E06D904-489D-47CD-87C0-590DCB67951C}">
      <dsp:nvSpPr>
        <dsp:cNvPr id="0" name=""/>
        <dsp:cNvSpPr/>
      </dsp:nvSpPr>
      <dsp:spPr>
        <a:xfrm>
          <a:off x="399331" y="1896556"/>
          <a:ext cx="726766" cy="72605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66955C3-2294-4EB1-81D2-A9367ED1D687}">
      <dsp:nvSpPr>
        <dsp:cNvPr id="0" name=""/>
        <dsp:cNvSpPr/>
      </dsp:nvSpPr>
      <dsp:spPr>
        <a:xfrm>
          <a:off x="1525428" y="1599533"/>
          <a:ext cx="4026145" cy="13213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847" tIns="139847" rIns="139847" bIns="139847" numCol="1" spcCol="1270" anchor="ctr" anchorCtr="0">
          <a:noAutofit/>
        </a:bodyPr>
        <a:lstStyle/>
        <a:p>
          <a:pPr marL="0" lvl="0" indent="0" algn="l" defTabSz="622300">
            <a:lnSpc>
              <a:spcPct val="100000"/>
            </a:lnSpc>
            <a:spcBef>
              <a:spcPct val="0"/>
            </a:spcBef>
            <a:spcAft>
              <a:spcPct val="35000"/>
            </a:spcAft>
            <a:buNone/>
          </a:pPr>
          <a:r>
            <a:rPr lang="en-US" sz="1400" kern="1200" dirty="0"/>
            <a:t>We work collaboratively to provide care, using M</a:t>
          </a:r>
          <a:r>
            <a:rPr lang="en-US" sz="1400" kern="1200" dirty="0">
              <a:latin typeface="Aptos" panose="020B0004020202020204" pitchFamily="34" charset="0"/>
            </a:rPr>
            <a:t>āori holistic care with the medical model</a:t>
          </a:r>
          <a:r>
            <a:rPr lang="en-US" sz="1400" kern="1200" dirty="0"/>
            <a:t>. </a:t>
          </a:r>
        </a:p>
      </dsp:txBody>
      <dsp:txXfrm>
        <a:off x="1525428" y="1599533"/>
        <a:ext cx="4026145" cy="1321393"/>
      </dsp:txXfrm>
    </dsp:sp>
    <dsp:sp modelId="{DBC4B452-CE94-454F-B5E5-8544D6B50C43}">
      <dsp:nvSpPr>
        <dsp:cNvPr id="0" name=""/>
        <dsp:cNvSpPr/>
      </dsp:nvSpPr>
      <dsp:spPr>
        <a:xfrm>
          <a:off x="0" y="3191982"/>
          <a:ext cx="6055638" cy="132010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075CF3D-128B-4483-9F1B-A3BD99FC9509}">
      <dsp:nvSpPr>
        <dsp:cNvPr id="0" name=""/>
        <dsp:cNvSpPr/>
      </dsp:nvSpPr>
      <dsp:spPr>
        <a:xfrm>
          <a:off x="399331" y="3489005"/>
          <a:ext cx="726766" cy="72605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8A29711-F70E-4A18-9372-99DF1C73B96D}">
      <dsp:nvSpPr>
        <dsp:cNvPr id="0" name=""/>
        <dsp:cNvSpPr/>
      </dsp:nvSpPr>
      <dsp:spPr>
        <a:xfrm>
          <a:off x="1525428" y="3191982"/>
          <a:ext cx="4026145" cy="13213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847" tIns="139847" rIns="139847" bIns="139847" numCol="1" spcCol="1270" anchor="ctr" anchorCtr="0">
          <a:noAutofit/>
        </a:bodyPr>
        <a:lstStyle/>
        <a:p>
          <a:pPr marL="0" lvl="0" indent="0" algn="l" defTabSz="622300">
            <a:lnSpc>
              <a:spcPct val="100000"/>
            </a:lnSpc>
            <a:spcBef>
              <a:spcPct val="0"/>
            </a:spcBef>
            <a:spcAft>
              <a:spcPct val="35000"/>
            </a:spcAft>
            <a:buNone/>
          </a:pPr>
          <a:r>
            <a:rPr lang="en-US" sz="1400" kern="1200" dirty="0"/>
            <a:t>We are shortly going to pilot kimiora MAPS which will give the whānau more options. </a:t>
          </a:r>
        </a:p>
      </dsp:txBody>
      <dsp:txXfrm>
        <a:off x="1525428" y="3191982"/>
        <a:ext cx="4026145" cy="1321393"/>
      </dsp:txXfrm>
    </dsp:sp>
    <dsp:sp modelId="{301F0791-5B6C-4FA3-AE7A-531C28F5AB5E}">
      <dsp:nvSpPr>
        <dsp:cNvPr id="0" name=""/>
        <dsp:cNvSpPr/>
      </dsp:nvSpPr>
      <dsp:spPr>
        <a:xfrm>
          <a:off x="0" y="4784430"/>
          <a:ext cx="6055638" cy="132010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6ED6E29-DBD2-4A65-95A1-C0F829C81B98}">
      <dsp:nvSpPr>
        <dsp:cNvPr id="0" name=""/>
        <dsp:cNvSpPr/>
      </dsp:nvSpPr>
      <dsp:spPr>
        <a:xfrm>
          <a:off x="399331" y="5081453"/>
          <a:ext cx="726766" cy="72605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069EC1E-B974-43EB-8DCA-F74F44531456}">
      <dsp:nvSpPr>
        <dsp:cNvPr id="0" name=""/>
        <dsp:cNvSpPr/>
      </dsp:nvSpPr>
      <dsp:spPr>
        <a:xfrm>
          <a:off x="1525428" y="4784430"/>
          <a:ext cx="4026145" cy="13213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847" tIns="139847" rIns="139847" bIns="139847" numCol="1" spcCol="1270" anchor="ctr" anchorCtr="0">
          <a:noAutofit/>
        </a:bodyPr>
        <a:lstStyle/>
        <a:p>
          <a:pPr marL="0" lvl="0" indent="0" algn="l" defTabSz="622300">
            <a:lnSpc>
              <a:spcPct val="100000"/>
            </a:lnSpc>
            <a:spcBef>
              <a:spcPct val="0"/>
            </a:spcBef>
            <a:spcAft>
              <a:spcPct val="35000"/>
            </a:spcAft>
            <a:buNone/>
          </a:pPr>
          <a:r>
            <a:rPr lang="en-US" sz="1400" kern="1200" dirty="0"/>
            <a:t>We need more FTE for cultural intervention work.</a:t>
          </a:r>
        </a:p>
      </dsp:txBody>
      <dsp:txXfrm>
        <a:off x="1525428" y="4784430"/>
        <a:ext cx="4026145" cy="132139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B5F352-B46F-46A0-9467-10F6D127E406}">
      <dsp:nvSpPr>
        <dsp:cNvPr id="0" name=""/>
        <dsp:cNvSpPr/>
      </dsp:nvSpPr>
      <dsp:spPr>
        <a:xfrm>
          <a:off x="0" y="746"/>
          <a:ext cx="6055638" cy="174611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39B1FF6-1720-4FDA-A098-BE7018B4DF5F}">
      <dsp:nvSpPr>
        <dsp:cNvPr id="0" name=""/>
        <dsp:cNvSpPr/>
      </dsp:nvSpPr>
      <dsp:spPr>
        <a:xfrm>
          <a:off x="528201" y="393622"/>
          <a:ext cx="960365" cy="96036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3585A2A-4F1F-44A5-9B21-77B4D60B5F0D}">
      <dsp:nvSpPr>
        <dsp:cNvPr id="0" name=""/>
        <dsp:cNvSpPr/>
      </dsp:nvSpPr>
      <dsp:spPr>
        <a:xfrm>
          <a:off x="2016767" y="746"/>
          <a:ext cx="4038870" cy="1746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798" tIns="184798" rIns="184798" bIns="184798" numCol="1" spcCol="1270" anchor="ctr" anchorCtr="0">
          <a:noAutofit/>
        </a:bodyPr>
        <a:lstStyle/>
        <a:p>
          <a:pPr marL="0" lvl="0" indent="0" algn="l" defTabSz="800100">
            <a:lnSpc>
              <a:spcPct val="100000"/>
            </a:lnSpc>
            <a:spcBef>
              <a:spcPct val="0"/>
            </a:spcBef>
            <a:spcAft>
              <a:spcPct val="35000"/>
            </a:spcAft>
            <a:buNone/>
          </a:pPr>
          <a:r>
            <a:rPr lang="en-NZ" sz="1800" kern="1200" dirty="0"/>
            <a:t>We provide tāngata whai ora and whānau with kaupapa Māori options.</a:t>
          </a:r>
          <a:endParaRPr lang="en-US" sz="1800" kern="1200" dirty="0"/>
        </a:p>
      </dsp:txBody>
      <dsp:txXfrm>
        <a:off x="2016767" y="746"/>
        <a:ext cx="4038870" cy="1746119"/>
      </dsp:txXfrm>
    </dsp:sp>
    <dsp:sp modelId="{3E606EBB-92AB-4A2C-B228-9B7F22721B7A}">
      <dsp:nvSpPr>
        <dsp:cNvPr id="0" name=""/>
        <dsp:cNvSpPr/>
      </dsp:nvSpPr>
      <dsp:spPr>
        <a:xfrm>
          <a:off x="0" y="2183394"/>
          <a:ext cx="6055638" cy="174611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7449BF3-F6A5-4929-9DC7-EA0916ECA5F3}">
      <dsp:nvSpPr>
        <dsp:cNvPr id="0" name=""/>
        <dsp:cNvSpPr/>
      </dsp:nvSpPr>
      <dsp:spPr>
        <a:xfrm>
          <a:off x="528201" y="2576271"/>
          <a:ext cx="960365" cy="96036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03F6EB1-B2EA-49E9-998B-571CD12E601E}">
      <dsp:nvSpPr>
        <dsp:cNvPr id="0" name=""/>
        <dsp:cNvSpPr/>
      </dsp:nvSpPr>
      <dsp:spPr>
        <a:xfrm>
          <a:off x="2016767" y="2183394"/>
          <a:ext cx="4038870" cy="1746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798" tIns="184798" rIns="184798" bIns="184798" numCol="1" spcCol="1270" anchor="ctr" anchorCtr="0">
          <a:noAutofit/>
        </a:bodyPr>
        <a:lstStyle/>
        <a:p>
          <a:pPr marL="0" lvl="0" indent="0" algn="l" defTabSz="800100">
            <a:lnSpc>
              <a:spcPct val="100000"/>
            </a:lnSpc>
            <a:spcBef>
              <a:spcPct val="0"/>
            </a:spcBef>
            <a:spcAft>
              <a:spcPct val="35000"/>
            </a:spcAft>
            <a:buNone/>
          </a:pPr>
          <a:r>
            <a:rPr lang="en-NZ" sz="1800" kern="1200" dirty="0"/>
            <a:t>We have limited availability of kaumatua; however, we do have kaumatua just not always available for tāngata whai ora</a:t>
          </a:r>
          <a:endParaRPr lang="en-US" sz="1800" kern="1200" dirty="0"/>
        </a:p>
      </dsp:txBody>
      <dsp:txXfrm>
        <a:off x="2016767" y="2183394"/>
        <a:ext cx="4038870" cy="1746119"/>
      </dsp:txXfrm>
    </dsp:sp>
    <dsp:sp modelId="{241D4E2D-F0C4-4FA6-81D4-4716B72C0964}">
      <dsp:nvSpPr>
        <dsp:cNvPr id="0" name=""/>
        <dsp:cNvSpPr/>
      </dsp:nvSpPr>
      <dsp:spPr>
        <a:xfrm>
          <a:off x="0" y="4366043"/>
          <a:ext cx="6055638" cy="174611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7C0FEA0-AE9C-45D1-A2FC-00FB2A9D1C3E}">
      <dsp:nvSpPr>
        <dsp:cNvPr id="0" name=""/>
        <dsp:cNvSpPr/>
      </dsp:nvSpPr>
      <dsp:spPr>
        <a:xfrm>
          <a:off x="528201" y="4758920"/>
          <a:ext cx="960365" cy="96036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DDCCB98-7192-4C7E-9736-45E127C24912}">
      <dsp:nvSpPr>
        <dsp:cNvPr id="0" name=""/>
        <dsp:cNvSpPr/>
      </dsp:nvSpPr>
      <dsp:spPr>
        <a:xfrm>
          <a:off x="2016767" y="4366043"/>
          <a:ext cx="4038870" cy="1746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798" tIns="184798" rIns="184798" bIns="184798" numCol="1" spcCol="1270" anchor="ctr" anchorCtr="0">
          <a:noAutofit/>
        </a:bodyPr>
        <a:lstStyle/>
        <a:p>
          <a:pPr marL="0" lvl="0" indent="0" algn="l" defTabSz="800100">
            <a:lnSpc>
              <a:spcPct val="100000"/>
            </a:lnSpc>
            <a:spcBef>
              <a:spcPct val="0"/>
            </a:spcBef>
            <a:spcAft>
              <a:spcPct val="35000"/>
            </a:spcAft>
            <a:buNone/>
          </a:pPr>
          <a:r>
            <a:rPr lang="en-NZ" sz="1800" kern="1200" dirty="0"/>
            <a:t>We have a new role Pou Whiranaki this role sits at the directorate leadership level and the Pou Whiranaki has a plan for a Mana Pae Ora leadership team</a:t>
          </a:r>
          <a:endParaRPr lang="en-US" sz="1800" kern="1200" dirty="0"/>
        </a:p>
      </dsp:txBody>
      <dsp:txXfrm>
        <a:off x="2016767" y="4366043"/>
        <a:ext cx="4038870" cy="174611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1CC25F-BECE-43B9-9522-D62BA1FD3980}">
      <dsp:nvSpPr>
        <dsp:cNvPr id="0" name=""/>
        <dsp:cNvSpPr/>
      </dsp:nvSpPr>
      <dsp:spPr>
        <a:xfrm>
          <a:off x="0" y="630"/>
          <a:ext cx="512473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8E40553-092C-40E6-91C0-F9744219F6EF}">
      <dsp:nvSpPr>
        <dsp:cNvPr id="0" name=""/>
        <dsp:cNvSpPr/>
      </dsp:nvSpPr>
      <dsp:spPr>
        <a:xfrm>
          <a:off x="0" y="630"/>
          <a:ext cx="5124735" cy="5738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NZ" sz="2200" kern="1200"/>
            <a:t>We offer and provide </a:t>
          </a:r>
          <a:endParaRPr lang="en-US" sz="2200" kern="1200"/>
        </a:p>
      </dsp:txBody>
      <dsp:txXfrm>
        <a:off x="0" y="630"/>
        <a:ext cx="5124735" cy="573824"/>
      </dsp:txXfrm>
    </dsp:sp>
    <dsp:sp modelId="{220BE63D-BF90-4015-BFB9-47ACAC0FBA52}">
      <dsp:nvSpPr>
        <dsp:cNvPr id="0" name=""/>
        <dsp:cNvSpPr/>
      </dsp:nvSpPr>
      <dsp:spPr>
        <a:xfrm>
          <a:off x="0" y="574454"/>
          <a:ext cx="5124735" cy="0"/>
        </a:xfrm>
        <a:prstGeom prst="line">
          <a:avLst/>
        </a:prstGeom>
        <a:solidFill>
          <a:schemeClr val="accent5">
            <a:hueOff val="187496"/>
            <a:satOff val="-893"/>
            <a:lumOff val="-564"/>
            <a:alphaOff val="0"/>
          </a:schemeClr>
        </a:solidFill>
        <a:ln w="12700" cap="flat" cmpd="sng" algn="ctr">
          <a:solidFill>
            <a:schemeClr val="accent5">
              <a:hueOff val="187496"/>
              <a:satOff val="-893"/>
              <a:lumOff val="-56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F6B5800-E5D0-467B-AA00-BF527F6BB70F}">
      <dsp:nvSpPr>
        <dsp:cNvPr id="0" name=""/>
        <dsp:cNvSpPr/>
      </dsp:nvSpPr>
      <dsp:spPr>
        <a:xfrm>
          <a:off x="0" y="574454"/>
          <a:ext cx="5124735" cy="5738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Tikanaga Māori</a:t>
          </a:r>
        </a:p>
      </dsp:txBody>
      <dsp:txXfrm>
        <a:off x="0" y="574454"/>
        <a:ext cx="5124735" cy="573824"/>
      </dsp:txXfrm>
    </dsp:sp>
    <dsp:sp modelId="{0E009A4E-99FF-4BD6-B6CF-DB7741FDB943}">
      <dsp:nvSpPr>
        <dsp:cNvPr id="0" name=""/>
        <dsp:cNvSpPr/>
      </dsp:nvSpPr>
      <dsp:spPr>
        <a:xfrm>
          <a:off x="0" y="1148278"/>
          <a:ext cx="5124735" cy="0"/>
        </a:xfrm>
        <a:prstGeom prst="line">
          <a:avLst/>
        </a:prstGeom>
        <a:solidFill>
          <a:schemeClr val="accent5">
            <a:hueOff val="374992"/>
            <a:satOff val="-1786"/>
            <a:lumOff val="-1127"/>
            <a:alphaOff val="0"/>
          </a:schemeClr>
        </a:solidFill>
        <a:ln w="12700" cap="flat" cmpd="sng" algn="ctr">
          <a:solidFill>
            <a:schemeClr val="accent5">
              <a:hueOff val="374992"/>
              <a:satOff val="-1786"/>
              <a:lumOff val="-112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8613DD-ADAB-4410-A2FB-EA94E87B1B74}">
      <dsp:nvSpPr>
        <dsp:cNvPr id="0" name=""/>
        <dsp:cNvSpPr/>
      </dsp:nvSpPr>
      <dsp:spPr>
        <a:xfrm>
          <a:off x="0" y="1148278"/>
          <a:ext cx="5124735" cy="5738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NZ" sz="2200" kern="1200"/>
            <a:t>Kia Makoha</a:t>
          </a:r>
          <a:endParaRPr lang="en-US" sz="2200" kern="1200"/>
        </a:p>
      </dsp:txBody>
      <dsp:txXfrm>
        <a:off x="0" y="1148278"/>
        <a:ext cx="5124735" cy="573824"/>
      </dsp:txXfrm>
    </dsp:sp>
    <dsp:sp modelId="{EA8F4D11-A2E6-4308-B192-7C5EE6801A3D}">
      <dsp:nvSpPr>
        <dsp:cNvPr id="0" name=""/>
        <dsp:cNvSpPr/>
      </dsp:nvSpPr>
      <dsp:spPr>
        <a:xfrm>
          <a:off x="0" y="1722102"/>
          <a:ext cx="5124735" cy="0"/>
        </a:xfrm>
        <a:prstGeom prst="line">
          <a:avLst/>
        </a:prstGeom>
        <a:solidFill>
          <a:schemeClr val="accent5">
            <a:hueOff val="562487"/>
            <a:satOff val="-2679"/>
            <a:lumOff val="-1691"/>
            <a:alphaOff val="0"/>
          </a:schemeClr>
        </a:solidFill>
        <a:ln w="12700" cap="flat" cmpd="sng" algn="ctr">
          <a:solidFill>
            <a:schemeClr val="accent5">
              <a:hueOff val="562487"/>
              <a:satOff val="-2679"/>
              <a:lumOff val="-169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633BC73-B836-4C32-9B34-B932039C1C2F}">
      <dsp:nvSpPr>
        <dsp:cNvPr id="0" name=""/>
        <dsp:cNvSpPr/>
      </dsp:nvSpPr>
      <dsp:spPr>
        <a:xfrm>
          <a:off x="0" y="1722102"/>
          <a:ext cx="5124735" cy="5738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NZ" sz="2200" kern="1200"/>
            <a:t>Manākitanga</a:t>
          </a:r>
          <a:endParaRPr lang="en-US" sz="2200" kern="1200"/>
        </a:p>
      </dsp:txBody>
      <dsp:txXfrm>
        <a:off x="0" y="1722102"/>
        <a:ext cx="5124735" cy="573824"/>
      </dsp:txXfrm>
    </dsp:sp>
    <dsp:sp modelId="{4B7E26DE-5495-4F8A-911A-34E0D7CBEF92}">
      <dsp:nvSpPr>
        <dsp:cNvPr id="0" name=""/>
        <dsp:cNvSpPr/>
      </dsp:nvSpPr>
      <dsp:spPr>
        <a:xfrm>
          <a:off x="0" y="2295926"/>
          <a:ext cx="5124735" cy="0"/>
        </a:xfrm>
        <a:prstGeom prst="line">
          <a:avLst/>
        </a:prstGeom>
        <a:solidFill>
          <a:schemeClr val="accent5">
            <a:hueOff val="749983"/>
            <a:satOff val="-3572"/>
            <a:lumOff val="-2254"/>
            <a:alphaOff val="0"/>
          </a:schemeClr>
        </a:solidFill>
        <a:ln w="12700" cap="flat" cmpd="sng" algn="ctr">
          <a:solidFill>
            <a:schemeClr val="accent5">
              <a:hueOff val="749983"/>
              <a:satOff val="-3572"/>
              <a:lumOff val="-225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77047BF-F51B-4F22-B788-228D9A64948F}">
      <dsp:nvSpPr>
        <dsp:cNvPr id="0" name=""/>
        <dsp:cNvSpPr/>
      </dsp:nvSpPr>
      <dsp:spPr>
        <a:xfrm>
          <a:off x="0" y="2295926"/>
          <a:ext cx="5124735" cy="5738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NZ" sz="2200" kern="1200"/>
            <a:t>Whanungatanga</a:t>
          </a:r>
          <a:endParaRPr lang="en-US" sz="2200" kern="1200"/>
        </a:p>
      </dsp:txBody>
      <dsp:txXfrm>
        <a:off x="0" y="2295926"/>
        <a:ext cx="5124735" cy="573824"/>
      </dsp:txXfrm>
    </dsp:sp>
    <dsp:sp modelId="{656D3C24-D0E9-4B62-B9D3-5EEA6ADB6B7A}">
      <dsp:nvSpPr>
        <dsp:cNvPr id="0" name=""/>
        <dsp:cNvSpPr/>
      </dsp:nvSpPr>
      <dsp:spPr>
        <a:xfrm>
          <a:off x="0" y="2869751"/>
          <a:ext cx="5124735" cy="0"/>
        </a:xfrm>
        <a:prstGeom prst="line">
          <a:avLst/>
        </a:prstGeom>
        <a:solidFill>
          <a:schemeClr val="accent5">
            <a:hueOff val="937479"/>
            <a:satOff val="-4465"/>
            <a:lumOff val="-2818"/>
            <a:alphaOff val="0"/>
          </a:schemeClr>
        </a:solidFill>
        <a:ln w="12700" cap="flat" cmpd="sng" algn="ctr">
          <a:solidFill>
            <a:schemeClr val="accent5">
              <a:hueOff val="937479"/>
              <a:satOff val="-4465"/>
              <a:lumOff val="-281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CDCC885-3FC0-462B-8152-2104D497C988}">
      <dsp:nvSpPr>
        <dsp:cNvPr id="0" name=""/>
        <dsp:cNvSpPr/>
      </dsp:nvSpPr>
      <dsp:spPr>
        <a:xfrm>
          <a:off x="0" y="2869751"/>
          <a:ext cx="5124735" cy="5738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NZ" sz="2200" kern="1200"/>
            <a:t>Whakapapa</a:t>
          </a:r>
          <a:endParaRPr lang="en-US" sz="2200" kern="1200"/>
        </a:p>
      </dsp:txBody>
      <dsp:txXfrm>
        <a:off x="0" y="2869751"/>
        <a:ext cx="5124735" cy="573824"/>
      </dsp:txXfrm>
    </dsp:sp>
    <dsp:sp modelId="{E8016639-EFAD-4E97-B0DA-FD5340F2BC6E}">
      <dsp:nvSpPr>
        <dsp:cNvPr id="0" name=""/>
        <dsp:cNvSpPr/>
      </dsp:nvSpPr>
      <dsp:spPr>
        <a:xfrm>
          <a:off x="0" y="3443575"/>
          <a:ext cx="5124735" cy="0"/>
        </a:xfrm>
        <a:prstGeom prst="line">
          <a:avLst/>
        </a:prstGeom>
        <a:solidFill>
          <a:schemeClr val="accent5">
            <a:hueOff val="1124975"/>
            <a:satOff val="-5358"/>
            <a:lumOff val="-3381"/>
            <a:alphaOff val="0"/>
          </a:schemeClr>
        </a:solidFill>
        <a:ln w="12700" cap="flat" cmpd="sng" algn="ctr">
          <a:solidFill>
            <a:schemeClr val="accent5">
              <a:hueOff val="1124975"/>
              <a:satOff val="-5358"/>
              <a:lumOff val="-338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010E3B4-5924-4921-874A-E140189E0809}">
      <dsp:nvSpPr>
        <dsp:cNvPr id="0" name=""/>
        <dsp:cNvSpPr/>
      </dsp:nvSpPr>
      <dsp:spPr>
        <a:xfrm>
          <a:off x="0" y="3443575"/>
          <a:ext cx="5124735" cy="5738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NZ" sz="2200" kern="1200"/>
            <a:t>Mana ake </a:t>
          </a:r>
          <a:endParaRPr lang="en-US" sz="2200" kern="1200"/>
        </a:p>
      </dsp:txBody>
      <dsp:txXfrm>
        <a:off x="0" y="3443575"/>
        <a:ext cx="5124735" cy="573824"/>
      </dsp:txXfrm>
    </dsp:sp>
    <dsp:sp modelId="{9C494810-A879-4F9B-9F81-6E007EC363A0}">
      <dsp:nvSpPr>
        <dsp:cNvPr id="0" name=""/>
        <dsp:cNvSpPr/>
      </dsp:nvSpPr>
      <dsp:spPr>
        <a:xfrm>
          <a:off x="0" y="4017399"/>
          <a:ext cx="5124735" cy="0"/>
        </a:xfrm>
        <a:prstGeom prst="line">
          <a:avLst/>
        </a:prstGeom>
        <a:solidFill>
          <a:schemeClr val="accent5">
            <a:hueOff val="1312470"/>
            <a:satOff val="-6251"/>
            <a:lumOff val="-3945"/>
            <a:alphaOff val="0"/>
          </a:schemeClr>
        </a:solidFill>
        <a:ln w="12700" cap="flat" cmpd="sng" algn="ctr">
          <a:solidFill>
            <a:schemeClr val="accent5">
              <a:hueOff val="1312470"/>
              <a:satOff val="-6251"/>
              <a:lumOff val="-394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5E0FD6-0F69-4610-AC7A-39C4F6BA51A0}">
      <dsp:nvSpPr>
        <dsp:cNvPr id="0" name=""/>
        <dsp:cNvSpPr/>
      </dsp:nvSpPr>
      <dsp:spPr>
        <a:xfrm>
          <a:off x="0" y="4017399"/>
          <a:ext cx="5124735" cy="5738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NZ" sz="2200" kern="1200"/>
            <a:t>Te Reo Maori, waiata, karakia</a:t>
          </a:r>
          <a:endParaRPr lang="en-US" sz="2200" kern="1200"/>
        </a:p>
      </dsp:txBody>
      <dsp:txXfrm>
        <a:off x="0" y="4017399"/>
        <a:ext cx="5124735" cy="573824"/>
      </dsp:txXfrm>
    </dsp:sp>
    <dsp:sp modelId="{063DEB64-7AFA-45F8-A957-F4B8862D84BD}">
      <dsp:nvSpPr>
        <dsp:cNvPr id="0" name=""/>
        <dsp:cNvSpPr/>
      </dsp:nvSpPr>
      <dsp:spPr>
        <a:xfrm>
          <a:off x="0" y="4591223"/>
          <a:ext cx="5124735" cy="0"/>
        </a:xfrm>
        <a:prstGeom prst="line">
          <a:avLst/>
        </a:prstGeom>
        <a:solidFill>
          <a:schemeClr val="accent5">
            <a:hueOff val="1499966"/>
            <a:satOff val="-7144"/>
            <a:lumOff val="-4508"/>
            <a:alphaOff val="0"/>
          </a:schemeClr>
        </a:solidFill>
        <a:ln w="12700" cap="flat" cmpd="sng" algn="ctr">
          <a:solidFill>
            <a:schemeClr val="accent5">
              <a:hueOff val="1499966"/>
              <a:satOff val="-7144"/>
              <a:lumOff val="-450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1C97C5-49D1-4480-A76C-8B92AE6090A2}">
      <dsp:nvSpPr>
        <dsp:cNvPr id="0" name=""/>
        <dsp:cNvSpPr/>
      </dsp:nvSpPr>
      <dsp:spPr>
        <a:xfrm>
          <a:off x="0" y="4591223"/>
          <a:ext cx="5124735" cy="5738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NZ" sz="2200" kern="1200"/>
            <a:t>Te Tiriti O Waitangi: articles and principles</a:t>
          </a:r>
          <a:endParaRPr lang="en-US" sz="2200" kern="1200"/>
        </a:p>
      </dsp:txBody>
      <dsp:txXfrm>
        <a:off x="0" y="4591223"/>
        <a:ext cx="5124735" cy="5738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27834F-B6B4-4FE5-AE8A-E04DFFA0B285}">
      <dsp:nvSpPr>
        <dsp:cNvPr id="0" name=""/>
        <dsp:cNvSpPr/>
      </dsp:nvSpPr>
      <dsp:spPr>
        <a:xfrm>
          <a:off x="2303881" y="103499"/>
          <a:ext cx="1447875" cy="144787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D13AD52-90EF-4A23-BA52-00CFDA84B4F1}">
      <dsp:nvSpPr>
        <dsp:cNvPr id="0" name=""/>
        <dsp:cNvSpPr/>
      </dsp:nvSpPr>
      <dsp:spPr>
        <a:xfrm>
          <a:off x="1419068" y="1934267"/>
          <a:ext cx="3217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NZ" sz="1100" kern="1200" dirty="0"/>
            <a:t>This is work that is ideally done in collaboration with Kaioranga. The cultural assessment happens across our directorate when the area has a kaioranga.</a:t>
          </a:r>
          <a:endParaRPr lang="en-US" sz="1100" kern="1200" dirty="0"/>
        </a:p>
      </dsp:txBody>
      <dsp:txXfrm>
        <a:off x="1419068" y="1934267"/>
        <a:ext cx="3217500" cy="720000"/>
      </dsp:txXfrm>
    </dsp:sp>
    <dsp:sp modelId="{DA732BE8-B196-4A85-9854-03EC3BAC298A}">
      <dsp:nvSpPr>
        <dsp:cNvPr id="0" name=""/>
        <dsp:cNvSpPr/>
      </dsp:nvSpPr>
      <dsp:spPr>
        <a:xfrm>
          <a:off x="2303881" y="3458641"/>
          <a:ext cx="1447875" cy="144787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86BCBD5-79C4-4D91-BC9A-5C4E1075B5CE}">
      <dsp:nvSpPr>
        <dsp:cNvPr id="0" name=""/>
        <dsp:cNvSpPr/>
      </dsp:nvSpPr>
      <dsp:spPr>
        <a:xfrm>
          <a:off x="1419068" y="5289409"/>
          <a:ext cx="3217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NZ" sz="1100" kern="1200" dirty="0"/>
            <a:t>The areas were this does not happen are when there is no allocated kaioranga or when the kaioranga in one of the areas is of with sickness.</a:t>
          </a:r>
          <a:endParaRPr lang="en-US" sz="1100" kern="1200" dirty="0"/>
        </a:p>
      </dsp:txBody>
      <dsp:txXfrm>
        <a:off x="1419068" y="5289409"/>
        <a:ext cx="3217500" cy="720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AD0EEF-FF1C-44B1-9691-CDA43973F87F}">
      <dsp:nvSpPr>
        <dsp:cNvPr id="0" name=""/>
        <dsp:cNvSpPr/>
      </dsp:nvSpPr>
      <dsp:spPr>
        <a:xfrm>
          <a:off x="0" y="746"/>
          <a:ext cx="6055638" cy="174611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13ED15E-F7CE-40ED-BD7C-FE89C91904C2}">
      <dsp:nvSpPr>
        <dsp:cNvPr id="0" name=""/>
        <dsp:cNvSpPr/>
      </dsp:nvSpPr>
      <dsp:spPr>
        <a:xfrm>
          <a:off x="528201" y="393622"/>
          <a:ext cx="960365" cy="96036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2EA79A9-B09A-417E-9E5D-67A7CBB87CE2}">
      <dsp:nvSpPr>
        <dsp:cNvPr id="0" name=""/>
        <dsp:cNvSpPr/>
      </dsp:nvSpPr>
      <dsp:spPr>
        <a:xfrm>
          <a:off x="2016767" y="746"/>
          <a:ext cx="4038870" cy="1746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798" tIns="184798" rIns="184798" bIns="184798" numCol="1" spcCol="1270" anchor="ctr" anchorCtr="0">
          <a:noAutofit/>
        </a:bodyPr>
        <a:lstStyle/>
        <a:p>
          <a:pPr marL="0" lvl="0" indent="0" algn="l" defTabSz="622300">
            <a:lnSpc>
              <a:spcPct val="100000"/>
            </a:lnSpc>
            <a:spcBef>
              <a:spcPct val="0"/>
            </a:spcBef>
            <a:spcAft>
              <a:spcPct val="35000"/>
            </a:spcAft>
            <a:buNone/>
          </a:pPr>
          <a:r>
            <a:rPr lang="en-NZ" sz="1400" kern="1200"/>
            <a:t>This is another piece of work being done well by us at Southern the main service co-ordination is between primary and secondary services, our kaioranga have a good knowledge of the Māori Iwi and M</a:t>
          </a:r>
          <a:r>
            <a:rPr lang="en-NZ" sz="1400" kern="1200">
              <a:latin typeface="Aparajita" panose="020B0502040204020203" pitchFamily="18" charset="0"/>
              <a:cs typeface="Aparajita" panose="020B0502040204020203" pitchFamily="18" charset="0"/>
            </a:rPr>
            <a:t>āori </a:t>
          </a:r>
          <a:r>
            <a:rPr lang="en-NZ" sz="1400" kern="1200"/>
            <a:t>NGO services in Southern.</a:t>
          </a:r>
          <a:endParaRPr lang="en-US" sz="1400" kern="1200"/>
        </a:p>
      </dsp:txBody>
      <dsp:txXfrm>
        <a:off x="2016767" y="746"/>
        <a:ext cx="4038870" cy="1746119"/>
      </dsp:txXfrm>
    </dsp:sp>
    <dsp:sp modelId="{EC82ECBD-95BF-4FE5-A512-8BFCF7AC4618}">
      <dsp:nvSpPr>
        <dsp:cNvPr id="0" name=""/>
        <dsp:cNvSpPr/>
      </dsp:nvSpPr>
      <dsp:spPr>
        <a:xfrm>
          <a:off x="0" y="2183394"/>
          <a:ext cx="6055638" cy="174611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F0B248E-4B71-4A67-9B1A-DFBF8291C1A1}">
      <dsp:nvSpPr>
        <dsp:cNvPr id="0" name=""/>
        <dsp:cNvSpPr/>
      </dsp:nvSpPr>
      <dsp:spPr>
        <a:xfrm>
          <a:off x="528201" y="2576271"/>
          <a:ext cx="960365" cy="96036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CF13C5E-5FCA-41CA-990E-D2EA9774E4BF}">
      <dsp:nvSpPr>
        <dsp:cNvPr id="0" name=""/>
        <dsp:cNvSpPr/>
      </dsp:nvSpPr>
      <dsp:spPr>
        <a:xfrm>
          <a:off x="2016767" y="2183394"/>
          <a:ext cx="4038870" cy="1746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798" tIns="184798" rIns="184798" bIns="184798" numCol="1" spcCol="1270" anchor="ctr" anchorCtr="0">
          <a:noAutofit/>
        </a:bodyPr>
        <a:lstStyle/>
        <a:p>
          <a:pPr marL="0" lvl="0" indent="0" algn="l" defTabSz="622300">
            <a:lnSpc>
              <a:spcPct val="100000"/>
            </a:lnSpc>
            <a:spcBef>
              <a:spcPct val="0"/>
            </a:spcBef>
            <a:spcAft>
              <a:spcPct val="35000"/>
            </a:spcAft>
            <a:buNone/>
          </a:pPr>
          <a:r>
            <a:rPr lang="en-NZ" sz="1400" kern="1200"/>
            <a:t>Referrals to Mahana, Te Kaika, Nga Kete and Uruuruwhenua are collaborative with our kaioranga working alongside these services to provide screening and cultural assessment.</a:t>
          </a:r>
          <a:endParaRPr lang="en-US" sz="1400" kern="1200"/>
        </a:p>
      </dsp:txBody>
      <dsp:txXfrm>
        <a:off x="2016767" y="2183394"/>
        <a:ext cx="4038870" cy="1746119"/>
      </dsp:txXfrm>
    </dsp:sp>
    <dsp:sp modelId="{E13DF7D4-FB3F-43DF-B140-944D156C576B}">
      <dsp:nvSpPr>
        <dsp:cNvPr id="0" name=""/>
        <dsp:cNvSpPr/>
      </dsp:nvSpPr>
      <dsp:spPr>
        <a:xfrm>
          <a:off x="0" y="4366043"/>
          <a:ext cx="6055638" cy="174611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779CE48-24B8-41E7-9B61-57CAF30D1978}">
      <dsp:nvSpPr>
        <dsp:cNvPr id="0" name=""/>
        <dsp:cNvSpPr/>
      </dsp:nvSpPr>
      <dsp:spPr>
        <a:xfrm>
          <a:off x="528201" y="4758920"/>
          <a:ext cx="960365" cy="96036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1CD7AE1-F0D2-41A0-BB7F-14885D9E8830}">
      <dsp:nvSpPr>
        <dsp:cNvPr id="0" name=""/>
        <dsp:cNvSpPr/>
      </dsp:nvSpPr>
      <dsp:spPr>
        <a:xfrm>
          <a:off x="2016767" y="4366043"/>
          <a:ext cx="4038870" cy="1746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798" tIns="184798" rIns="184798" bIns="184798" numCol="1" spcCol="1270" anchor="ctr" anchorCtr="0">
          <a:noAutofit/>
        </a:bodyPr>
        <a:lstStyle/>
        <a:p>
          <a:pPr marL="0" lvl="0" indent="0" algn="l" defTabSz="622300">
            <a:lnSpc>
              <a:spcPct val="100000"/>
            </a:lnSpc>
            <a:spcBef>
              <a:spcPct val="0"/>
            </a:spcBef>
            <a:spcAft>
              <a:spcPct val="35000"/>
            </a:spcAft>
            <a:buNone/>
          </a:pPr>
          <a:r>
            <a:rPr lang="en-NZ" sz="1400" kern="1200"/>
            <a:t>The service co-ordination includes collaboration with the MDT’s.</a:t>
          </a:r>
          <a:endParaRPr lang="en-US" sz="1400" kern="1200"/>
        </a:p>
      </dsp:txBody>
      <dsp:txXfrm>
        <a:off x="2016767" y="4366043"/>
        <a:ext cx="4038870" cy="174611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8D90A3-9E57-41BB-922A-D10AD778F8EA}">
      <dsp:nvSpPr>
        <dsp:cNvPr id="0" name=""/>
        <dsp:cNvSpPr/>
      </dsp:nvSpPr>
      <dsp:spPr>
        <a:xfrm>
          <a:off x="0" y="993347"/>
          <a:ext cx="6055638" cy="183387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1299966-1882-4EB7-8CD1-CFDADDFEE2E5}">
      <dsp:nvSpPr>
        <dsp:cNvPr id="0" name=""/>
        <dsp:cNvSpPr/>
      </dsp:nvSpPr>
      <dsp:spPr>
        <a:xfrm>
          <a:off x="554746" y="1405969"/>
          <a:ext cx="1008629" cy="100862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B40DF50-764E-4B7F-8AFB-6442AF17911B}">
      <dsp:nvSpPr>
        <dsp:cNvPr id="0" name=""/>
        <dsp:cNvSpPr/>
      </dsp:nvSpPr>
      <dsp:spPr>
        <a:xfrm>
          <a:off x="2118122" y="993347"/>
          <a:ext cx="3937515" cy="1833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085" tIns="194085" rIns="194085" bIns="194085" numCol="1" spcCol="1270" anchor="ctr" anchorCtr="0">
          <a:noAutofit/>
        </a:bodyPr>
        <a:lstStyle/>
        <a:p>
          <a:pPr marL="0" lvl="0" indent="0" algn="l" defTabSz="711200">
            <a:lnSpc>
              <a:spcPct val="100000"/>
            </a:lnSpc>
            <a:spcBef>
              <a:spcPct val="0"/>
            </a:spcBef>
            <a:spcAft>
              <a:spcPct val="35000"/>
            </a:spcAft>
            <a:buNone/>
          </a:pPr>
          <a:r>
            <a:rPr lang="en-NZ" sz="1600" kern="1200"/>
            <a:t>Whānau engagement includes whānau hui at many of our services.</a:t>
          </a:r>
          <a:endParaRPr lang="en-US" sz="1600" kern="1200"/>
        </a:p>
      </dsp:txBody>
      <dsp:txXfrm>
        <a:off x="2118122" y="993347"/>
        <a:ext cx="3937515" cy="1833872"/>
      </dsp:txXfrm>
    </dsp:sp>
    <dsp:sp modelId="{E2574B15-4FB8-4C62-AE4A-484B161F39A8}">
      <dsp:nvSpPr>
        <dsp:cNvPr id="0" name=""/>
        <dsp:cNvSpPr/>
      </dsp:nvSpPr>
      <dsp:spPr>
        <a:xfrm>
          <a:off x="0" y="3285688"/>
          <a:ext cx="6055638" cy="183387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7BE218C-260A-4567-AA06-0FD471291D21}">
      <dsp:nvSpPr>
        <dsp:cNvPr id="0" name=""/>
        <dsp:cNvSpPr/>
      </dsp:nvSpPr>
      <dsp:spPr>
        <a:xfrm>
          <a:off x="554746" y="3698309"/>
          <a:ext cx="1008629" cy="100862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CE4DDF9-F2B9-4C93-A154-F2A79BD79155}">
      <dsp:nvSpPr>
        <dsp:cNvPr id="0" name=""/>
        <dsp:cNvSpPr/>
      </dsp:nvSpPr>
      <dsp:spPr>
        <a:xfrm>
          <a:off x="2118122" y="3285688"/>
          <a:ext cx="3937515" cy="1833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085" tIns="194085" rIns="194085" bIns="194085" numCol="1" spcCol="1270" anchor="ctr" anchorCtr="0">
          <a:noAutofit/>
        </a:bodyPr>
        <a:lstStyle/>
        <a:p>
          <a:pPr marL="0" lvl="0" indent="0" algn="l" defTabSz="711200">
            <a:lnSpc>
              <a:spcPct val="100000"/>
            </a:lnSpc>
            <a:spcBef>
              <a:spcPct val="0"/>
            </a:spcBef>
            <a:spcAft>
              <a:spcPct val="35000"/>
            </a:spcAft>
            <a:buNone/>
          </a:pPr>
          <a:r>
            <a:rPr lang="en-NZ" sz="1600" kern="1200" dirty="0"/>
            <a:t>The Important point is that this happens if this is what the tāngata whaiora wants, the whānau engagement happens with whomever the tāngata whai ora want involved in the engagement.</a:t>
          </a:r>
          <a:endParaRPr lang="en-US" sz="1600" kern="1200" dirty="0"/>
        </a:p>
      </dsp:txBody>
      <dsp:txXfrm>
        <a:off x="2118122" y="3285688"/>
        <a:ext cx="3937515" cy="183387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EBC23F-976A-466C-93EA-3A40D6C0DD64}">
      <dsp:nvSpPr>
        <dsp:cNvPr id="0" name=""/>
        <dsp:cNvSpPr/>
      </dsp:nvSpPr>
      <dsp:spPr>
        <a:xfrm>
          <a:off x="0" y="746"/>
          <a:ext cx="6055638" cy="174611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27ECD36-383F-4AA0-8F4B-9A1493F3CFF1}">
      <dsp:nvSpPr>
        <dsp:cNvPr id="0" name=""/>
        <dsp:cNvSpPr/>
      </dsp:nvSpPr>
      <dsp:spPr>
        <a:xfrm>
          <a:off x="528201" y="393622"/>
          <a:ext cx="960365" cy="96036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4243A64-3E36-4437-B860-FF97793B2B5C}">
      <dsp:nvSpPr>
        <dsp:cNvPr id="0" name=""/>
        <dsp:cNvSpPr/>
      </dsp:nvSpPr>
      <dsp:spPr>
        <a:xfrm>
          <a:off x="2016767" y="746"/>
          <a:ext cx="4038870" cy="1746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798" tIns="184798" rIns="184798" bIns="184798" numCol="1" spcCol="1270" anchor="ctr" anchorCtr="0">
          <a:noAutofit/>
        </a:bodyPr>
        <a:lstStyle/>
        <a:p>
          <a:pPr marL="0" lvl="0" indent="0" algn="l" defTabSz="755650">
            <a:lnSpc>
              <a:spcPct val="100000"/>
            </a:lnSpc>
            <a:spcBef>
              <a:spcPct val="0"/>
            </a:spcBef>
            <a:spcAft>
              <a:spcPct val="35000"/>
            </a:spcAft>
            <a:buNone/>
          </a:pPr>
          <a:r>
            <a:rPr lang="en-NZ" sz="1700" kern="1200" dirty="0"/>
            <a:t>We do give wh</a:t>
          </a:r>
          <a:r>
            <a:rPr lang="en-NZ" sz="1700" kern="1200" dirty="0">
              <a:latin typeface="+mn-lt"/>
            </a:rPr>
            <a:t>ānau</a:t>
          </a:r>
          <a:r>
            <a:rPr lang="en-NZ" sz="1700" kern="1200" dirty="0"/>
            <a:t> a mihi whakatau process if notified of the tāngata whai ora admission</a:t>
          </a:r>
          <a:endParaRPr lang="en-US" sz="1700" kern="1200" dirty="0"/>
        </a:p>
      </dsp:txBody>
      <dsp:txXfrm>
        <a:off x="2016767" y="746"/>
        <a:ext cx="4038870" cy="1746119"/>
      </dsp:txXfrm>
    </dsp:sp>
    <dsp:sp modelId="{F6AF8511-192C-4472-8241-4C23F6DC1A2E}">
      <dsp:nvSpPr>
        <dsp:cNvPr id="0" name=""/>
        <dsp:cNvSpPr/>
      </dsp:nvSpPr>
      <dsp:spPr>
        <a:xfrm>
          <a:off x="0" y="2183394"/>
          <a:ext cx="6055638" cy="174611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7657050-A8DA-4C06-AE0D-3E71B11728B5}">
      <dsp:nvSpPr>
        <dsp:cNvPr id="0" name=""/>
        <dsp:cNvSpPr/>
      </dsp:nvSpPr>
      <dsp:spPr>
        <a:xfrm>
          <a:off x="528201" y="2576271"/>
          <a:ext cx="960365" cy="96036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62C89E8-E620-48B1-BDE2-D660500193F1}">
      <dsp:nvSpPr>
        <dsp:cNvPr id="0" name=""/>
        <dsp:cNvSpPr/>
      </dsp:nvSpPr>
      <dsp:spPr>
        <a:xfrm>
          <a:off x="2016767" y="2183394"/>
          <a:ext cx="4038870" cy="1746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798" tIns="184798" rIns="184798" bIns="184798" numCol="1" spcCol="1270" anchor="ctr" anchorCtr="0">
          <a:noAutofit/>
        </a:bodyPr>
        <a:lstStyle/>
        <a:p>
          <a:pPr marL="0" lvl="0" indent="0" algn="l" defTabSz="755650">
            <a:lnSpc>
              <a:spcPct val="100000"/>
            </a:lnSpc>
            <a:spcBef>
              <a:spcPct val="0"/>
            </a:spcBef>
            <a:spcAft>
              <a:spcPct val="35000"/>
            </a:spcAft>
            <a:buNone/>
          </a:pPr>
          <a:r>
            <a:rPr lang="en-NZ" sz="1700" kern="1200" dirty="0"/>
            <a:t>If this is not able to happen due to no Māori staff being available when admitted, this will happen when the kaioranga returns to the ward</a:t>
          </a:r>
          <a:endParaRPr lang="en-US" sz="1700" kern="1200" dirty="0"/>
        </a:p>
      </dsp:txBody>
      <dsp:txXfrm>
        <a:off x="2016767" y="2183394"/>
        <a:ext cx="4038870" cy="1746119"/>
      </dsp:txXfrm>
    </dsp:sp>
    <dsp:sp modelId="{607E13D7-CAC6-43B5-BFBA-6E0ABE69E006}">
      <dsp:nvSpPr>
        <dsp:cNvPr id="0" name=""/>
        <dsp:cNvSpPr/>
      </dsp:nvSpPr>
      <dsp:spPr>
        <a:xfrm>
          <a:off x="0" y="4366043"/>
          <a:ext cx="6055638" cy="174611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F497D42-CEAF-41EE-A3D7-43709060A036}">
      <dsp:nvSpPr>
        <dsp:cNvPr id="0" name=""/>
        <dsp:cNvSpPr/>
      </dsp:nvSpPr>
      <dsp:spPr>
        <a:xfrm>
          <a:off x="528201" y="4758920"/>
          <a:ext cx="960365" cy="96036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3D05BC5-B0BC-4389-AF6F-A18AAFA72AAB}">
      <dsp:nvSpPr>
        <dsp:cNvPr id="0" name=""/>
        <dsp:cNvSpPr/>
      </dsp:nvSpPr>
      <dsp:spPr>
        <a:xfrm>
          <a:off x="2016767" y="4366043"/>
          <a:ext cx="4038870" cy="1746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798" tIns="184798" rIns="184798" bIns="184798" numCol="1" spcCol="1270" anchor="ctr" anchorCtr="0">
          <a:noAutofit/>
        </a:bodyPr>
        <a:lstStyle/>
        <a:p>
          <a:pPr marL="0" lvl="0" indent="0" algn="l" defTabSz="755650">
            <a:lnSpc>
              <a:spcPct val="100000"/>
            </a:lnSpc>
            <a:spcBef>
              <a:spcPct val="0"/>
            </a:spcBef>
            <a:spcAft>
              <a:spcPct val="35000"/>
            </a:spcAft>
            <a:buNone/>
          </a:pPr>
          <a:r>
            <a:rPr lang="en-NZ" sz="1700" kern="1200" dirty="0"/>
            <a:t>Often the kaioranga will take the person to Te Oranga Tonu Tanga (the kaupapa Māori service) when they have leave,  they are then welcomed to our service.</a:t>
          </a:r>
          <a:endParaRPr lang="en-US" sz="1700" kern="1200" dirty="0"/>
        </a:p>
      </dsp:txBody>
      <dsp:txXfrm>
        <a:off x="2016767" y="4366043"/>
        <a:ext cx="4038870" cy="174611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4F5BD9-89AF-4116-98D5-14CEA324496F}">
      <dsp:nvSpPr>
        <dsp:cNvPr id="0" name=""/>
        <dsp:cNvSpPr/>
      </dsp:nvSpPr>
      <dsp:spPr>
        <a:xfrm>
          <a:off x="2639921" y="42048"/>
          <a:ext cx="1483312" cy="14833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66BACA5-9F6E-4522-8F9B-21C7890FBF22}">
      <dsp:nvSpPr>
        <dsp:cNvPr id="0" name=""/>
        <dsp:cNvSpPr/>
      </dsp:nvSpPr>
      <dsp:spPr>
        <a:xfrm>
          <a:off x="1733453" y="1914263"/>
          <a:ext cx="329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NZ" sz="1500" kern="1200" dirty="0"/>
            <a:t>This is a gap for our service, and we would benefit from a funded 24-hour Māori service</a:t>
          </a:r>
          <a:endParaRPr lang="en-US" sz="1500" kern="1200" dirty="0"/>
        </a:p>
      </dsp:txBody>
      <dsp:txXfrm>
        <a:off x="1733453" y="1914263"/>
        <a:ext cx="3296250" cy="720000"/>
      </dsp:txXfrm>
    </dsp:sp>
    <dsp:sp modelId="{AFBCA80B-1B2F-4853-B504-3036DCECCB62}">
      <dsp:nvSpPr>
        <dsp:cNvPr id="0" name=""/>
        <dsp:cNvSpPr/>
      </dsp:nvSpPr>
      <dsp:spPr>
        <a:xfrm>
          <a:off x="6513015" y="42048"/>
          <a:ext cx="1483312" cy="14833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613CEF2-3A2E-4C20-BDF4-DF66269E65EF}">
      <dsp:nvSpPr>
        <dsp:cNvPr id="0" name=""/>
        <dsp:cNvSpPr/>
      </dsp:nvSpPr>
      <dsp:spPr>
        <a:xfrm>
          <a:off x="5606546" y="1914263"/>
          <a:ext cx="329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NZ" sz="1500" kern="1200" dirty="0"/>
            <a:t>We would also be able to support our whānau if we had a kaioranga on the co-response team.</a:t>
          </a:r>
          <a:endParaRPr lang="en-US" sz="1500" kern="1200" dirty="0"/>
        </a:p>
      </dsp:txBody>
      <dsp:txXfrm>
        <a:off x="5606546" y="1914263"/>
        <a:ext cx="3296250" cy="7200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DD5870-6226-49B4-A84F-8CD27ABFF629}">
      <dsp:nvSpPr>
        <dsp:cNvPr id="0" name=""/>
        <dsp:cNvSpPr/>
      </dsp:nvSpPr>
      <dsp:spPr>
        <a:xfrm>
          <a:off x="0" y="0"/>
          <a:ext cx="6055638"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075D7D7-E631-4461-B1B8-5CDD6434D122}">
      <dsp:nvSpPr>
        <dsp:cNvPr id="0" name=""/>
        <dsp:cNvSpPr/>
      </dsp:nvSpPr>
      <dsp:spPr>
        <a:xfrm>
          <a:off x="0" y="0"/>
          <a:ext cx="6055638" cy="15282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NZ" sz="2400" kern="1200" dirty="0"/>
            <a:t>We do not have a dedicated Māori peer support service within our Te Whatu Ora Southern services</a:t>
          </a:r>
          <a:endParaRPr lang="en-US" sz="2400" kern="1200" dirty="0"/>
        </a:p>
      </dsp:txBody>
      <dsp:txXfrm>
        <a:off x="0" y="0"/>
        <a:ext cx="6055638" cy="1528227"/>
      </dsp:txXfrm>
    </dsp:sp>
    <dsp:sp modelId="{2E7B4C17-F0E0-4884-AE85-BAB28E6F2D26}">
      <dsp:nvSpPr>
        <dsp:cNvPr id="0" name=""/>
        <dsp:cNvSpPr/>
      </dsp:nvSpPr>
      <dsp:spPr>
        <a:xfrm>
          <a:off x="0" y="1528227"/>
          <a:ext cx="6055638"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F8FCAED-975F-4771-80DF-5975F1A7DC88}">
      <dsp:nvSpPr>
        <dsp:cNvPr id="0" name=""/>
        <dsp:cNvSpPr/>
      </dsp:nvSpPr>
      <dsp:spPr>
        <a:xfrm>
          <a:off x="0" y="1528227"/>
          <a:ext cx="6055638" cy="15282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NZ" sz="2400" kern="1200" dirty="0"/>
            <a:t>Our “Time for Change” peer support model does have a requirement for equity and for providing cultural peer support, so this is something that will happen in the future</a:t>
          </a:r>
          <a:endParaRPr lang="en-US" sz="2400" kern="1200" dirty="0"/>
        </a:p>
      </dsp:txBody>
      <dsp:txXfrm>
        <a:off x="0" y="1528227"/>
        <a:ext cx="6055638" cy="1528227"/>
      </dsp:txXfrm>
    </dsp:sp>
    <dsp:sp modelId="{CAD15371-75B3-4FEA-A1DE-DADC95FA8748}">
      <dsp:nvSpPr>
        <dsp:cNvPr id="0" name=""/>
        <dsp:cNvSpPr/>
      </dsp:nvSpPr>
      <dsp:spPr>
        <a:xfrm>
          <a:off x="0" y="3056454"/>
          <a:ext cx="6055638"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2CFC50-ECA0-4249-97AC-ACE581A1EF0A}">
      <dsp:nvSpPr>
        <dsp:cNvPr id="0" name=""/>
        <dsp:cNvSpPr/>
      </dsp:nvSpPr>
      <dsp:spPr>
        <a:xfrm>
          <a:off x="0" y="3056454"/>
          <a:ext cx="6055638" cy="15282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NZ" sz="2400" kern="1200" dirty="0"/>
            <a:t>We have do have Māori peer support at Whare Moana and WEKA within our NGO peer support service Life Matters</a:t>
          </a:r>
          <a:endParaRPr lang="en-US" sz="2400" kern="1200" dirty="0"/>
        </a:p>
      </dsp:txBody>
      <dsp:txXfrm>
        <a:off x="0" y="3056454"/>
        <a:ext cx="6055638" cy="1528227"/>
      </dsp:txXfrm>
    </dsp:sp>
    <dsp:sp modelId="{5E2A6CB7-1045-4592-9F36-1EA58129028D}">
      <dsp:nvSpPr>
        <dsp:cNvPr id="0" name=""/>
        <dsp:cNvSpPr/>
      </dsp:nvSpPr>
      <dsp:spPr>
        <a:xfrm>
          <a:off x="0" y="4584681"/>
          <a:ext cx="6055638"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00C0B63-9A65-4FBB-87C1-1363386007A9}">
      <dsp:nvSpPr>
        <dsp:cNvPr id="0" name=""/>
        <dsp:cNvSpPr/>
      </dsp:nvSpPr>
      <dsp:spPr>
        <a:xfrm>
          <a:off x="0" y="4584681"/>
          <a:ext cx="6055638" cy="15282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NZ" sz="2400" kern="1200"/>
            <a:t>Nga Kete and Mahana have Māori lived experience clinicians</a:t>
          </a:r>
          <a:endParaRPr lang="en-US" sz="2400" kern="1200"/>
        </a:p>
      </dsp:txBody>
      <dsp:txXfrm>
        <a:off x="0" y="4584681"/>
        <a:ext cx="6055638" cy="152822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BBDA7F-0562-4E06-A7E9-E306CB92E232}">
      <dsp:nvSpPr>
        <dsp:cNvPr id="0" name=""/>
        <dsp:cNvSpPr/>
      </dsp:nvSpPr>
      <dsp:spPr>
        <a:xfrm>
          <a:off x="0" y="2984"/>
          <a:ext cx="6055638"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78CFDF4-7E33-497D-ACFB-7D48B3A4E53A}">
      <dsp:nvSpPr>
        <dsp:cNvPr id="0" name=""/>
        <dsp:cNvSpPr/>
      </dsp:nvSpPr>
      <dsp:spPr>
        <a:xfrm>
          <a:off x="0" y="2984"/>
          <a:ext cx="6055638" cy="20356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NZ" sz="2400" kern="1200" dirty="0"/>
            <a:t>We provide rongoa Māori within some of our services and as mentioned kimiora MAPS will be a model that rongoa will be a key difference.</a:t>
          </a:r>
          <a:endParaRPr lang="en-US" sz="2400" kern="1200" dirty="0"/>
        </a:p>
      </dsp:txBody>
      <dsp:txXfrm>
        <a:off x="0" y="2984"/>
        <a:ext cx="6055638" cy="2035646"/>
      </dsp:txXfrm>
    </dsp:sp>
    <dsp:sp modelId="{A477891D-DFB6-4373-A41C-52797FEA87C7}">
      <dsp:nvSpPr>
        <dsp:cNvPr id="0" name=""/>
        <dsp:cNvSpPr/>
      </dsp:nvSpPr>
      <dsp:spPr>
        <a:xfrm>
          <a:off x="0" y="2038631"/>
          <a:ext cx="6055638" cy="0"/>
        </a:xfrm>
        <a:prstGeom prst="line">
          <a:avLst/>
        </a:prstGeom>
        <a:solidFill>
          <a:schemeClr val="accent2">
            <a:hueOff val="-9291301"/>
            <a:satOff val="-5134"/>
            <a:lumOff val="-4117"/>
            <a:alphaOff val="0"/>
          </a:schemeClr>
        </a:solidFill>
        <a:ln w="12700" cap="flat" cmpd="sng" algn="ctr">
          <a:solidFill>
            <a:schemeClr val="accent2">
              <a:hueOff val="-9291301"/>
              <a:satOff val="-5134"/>
              <a:lumOff val="-411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8721875-D519-4E1B-82EF-BBCAE0233DF6}">
      <dsp:nvSpPr>
        <dsp:cNvPr id="0" name=""/>
        <dsp:cNvSpPr/>
      </dsp:nvSpPr>
      <dsp:spPr>
        <a:xfrm>
          <a:off x="0" y="2038631"/>
          <a:ext cx="6055638" cy="20356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NZ" sz="2400" kern="1200" dirty="0"/>
            <a:t>Presently our individual kaioranga can provide rongoa Māori within Health NZ Southern. Te Korowai Hauora staffing have been upskilling through wananga with a focus on more traditional Te Ao Maori world view alternatives</a:t>
          </a:r>
          <a:endParaRPr lang="en-US" sz="2400" kern="1200" dirty="0"/>
        </a:p>
      </dsp:txBody>
      <dsp:txXfrm>
        <a:off x="0" y="2038631"/>
        <a:ext cx="6055638" cy="2035646"/>
      </dsp:txXfrm>
    </dsp:sp>
    <dsp:sp modelId="{63D47F48-34A2-4534-9855-EBF53B7F9D11}">
      <dsp:nvSpPr>
        <dsp:cNvPr id="0" name=""/>
        <dsp:cNvSpPr/>
      </dsp:nvSpPr>
      <dsp:spPr>
        <a:xfrm>
          <a:off x="0" y="4074277"/>
          <a:ext cx="6055638" cy="0"/>
        </a:xfrm>
        <a:prstGeom prst="line">
          <a:avLst/>
        </a:prstGeom>
        <a:solidFill>
          <a:schemeClr val="accent2">
            <a:hueOff val="-18582601"/>
            <a:satOff val="-10269"/>
            <a:lumOff val="-8233"/>
            <a:alphaOff val="0"/>
          </a:schemeClr>
        </a:solidFill>
        <a:ln w="12700" cap="flat" cmpd="sng" algn="ctr">
          <a:solidFill>
            <a:schemeClr val="accent2">
              <a:hueOff val="-18582601"/>
              <a:satOff val="-10269"/>
              <a:lumOff val="-823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7F602D-707A-4396-BAA7-15F105744F7A}">
      <dsp:nvSpPr>
        <dsp:cNvPr id="0" name=""/>
        <dsp:cNvSpPr/>
      </dsp:nvSpPr>
      <dsp:spPr>
        <a:xfrm>
          <a:off x="0" y="4074277"/>
          <a:ext cx="6055638" cy="20356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NZ" sz="2400" kern="1200" dirty="0"/>
            <a:t>We also put in a big effort with the Maramatanga calendar and Matariki each year in our two kaupapa M</a:t>
          </a:r>
          <a:r>
            <a:rPr lang="en-NZ" sz="2400" kern="1200" dirty="0">
              <a:latin typeface="Aptos" panose="020B0004020202020204" pitchFamily="34" charset="0"/>
            </a:rPr>
            <a:t>āori services</a:t>
          </a:r>
          <a:r>
            <a:rPr lang="en-NZ" sz="2400" kern="1200" dirty="0"/>
            <a:t>.</a:t>
          </a:r>
          <a:endParaRPr lang="en-US" sz="2400" kern="1200" dirty="0"/>
        </a:p>
      </dsp:txBody>
      <dsp:txXfrm>
        <a:off x="0" y="4074277"/>
        <a:ext cx="6055638" cy="203564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5F5A5D-4E8E-494F-B3EF-68076183C0CA}">
      <dsp:nvSpPr>
        <dsp:cNvPr id="0" name=""/>
        <dsp:cNvSpPr/>
      </dsp:nvSpPr>
      <dsp:spPr>
        <a:xfrm>
          <a:off x="0" y="746"/>
          <a:ext cx="6055638"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50595C5-99CA-4BC2-88FD-AFA986246372}">
      <dsp:nvSpPr>
        <dsp:cNvPr id="0" name=""/>
        <dsp:cNvSpPr/>
      </dsp:nvSpPr>
      <dsp:spPr>
        <a:xfrm>
          <a:off x="0" y="746"/>
          <a:ext cx="6055638" cy="12222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NZ" sz="2400" kern="1200" dirty="0"/>
            <a:t>We have Māori sensory modulation at some of our services, we also offer mahi wairua, raranga, poi, kai, and karakia</a:t>
          </a:r>
          <a:endParaRPr lang="en-US" sz="2400" kern="1200" dirty="0"/>
        </a:p>
      </dsp:txBody>
      <dsp:txXfrm>
        <a:off x="0" y="746"/>
        <a:ext cx="6055638" cy="1222283"/>
      </dsp:txXfrm>
    </dsp:sp>
    <dsp:sp modelId="{A0643579-8BAC-43E4-9316-A3BFED04A5D5}">
      <dsp:nvSpPr>
        <dsp:cNvPr id="0" name=""/>
        <dsp:cNvSpPr/>
      </dsp:nvSpPr>
      <dsp:spPr>
        <a:xfrm>
          <a:off x="0" y="1223029"/>
          <a:ext cx="6055638"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3176949-C589-4A45-AE86-1B0F83B16302}">
      <dsp:nvSpPr>
        <dsp:cNvPr id="0" name=""/>
        <dsp:cNvSpPr/>
      </dsp:nvSpPr>
      <dsp:spPr>
        <a:xfrm>
          <a:off x="0" y="1223029"/>
          <a:ext cx="6055638" cy="12222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NZ" sz="2400" kern="1200" dirty="0"/>
            <a:t>We do provide sensory packs to people when we have them.</a:t>
          </a:r>
          <a:endParaRPr lang="en-US" sz="2400" kern="1200" dirty="0"/>
        </a:p>
      </dsp:txBody>
      <dsp:txXfrm>
        <a:off x="0" y="1223029"/>
        <a:ext cx="6055638" cy="1222283"/>
      </dsp:txXfrm>
    </dsp:sp>
    <dsp:sp modelId="{513732D8-C076-474B-A6F4-3AC0157B3748}">
      <dsp:nvSpPr>
        <dsp:cNvPr id="0" name=""/>
        <dsp:cNvSpPr/>
      </dsp:nvSpPr>
      <dsp:spPr>
        <a:xfrm>
          <a:off x="0" y="2445312"/>
          <a:ext cx="6055638"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81EA91E-54E5-4D9D-91E6-6B8652670EF2}">
      <dsp:nvSpPr>
        <dsp:cNvPr id="0" name=""/>
        <dsp:cNvSpPr/>
      </dsp:nvSpPr>
      <dsp:spPr>
        <a:xfrm>
          <a:off x="0" y="2445312"/>
          <a:ext cx="6055638" cy="12222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NZ" sz="2400" kern="1200" dirty="0"/>
            <a:t>We developed a Māori sensory modulation pack. This was very popular especially in ED</a:t>
          </a:r>
          <a:endParaRPr lang="en-US" sz="2400" kern="1200" dirty="0"/>
        </a:p>
      </dsp:txBody>
      <dsp:txXfrm>
        <a:off x="0" y="2445312"/>
        <a:ext cx="6055638" cy="1222283"/>
      </dsp:txXfrm>
    </dsp:sp>
    <dsp:sp modelId="{18F0C3E0-2CAE-49EB-9035-E11874878076}">
      <dsp:nvSpPr>
        <dsp:cNvPr id="0" name=""/>
        <dsp:cNvSpPr/>
      </dsp:nvSpPr>
      <dsp:spPr>
        <a:xfrm>
          <a:off x="0" y="3667596"/>
          <a:ext cx="6055638"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17FDAF-872B-4AEA-B6F0-C0411F23A0BD}">
      <dsp:nvSpPr>
        <dsp:cNvPr id="0" name=""/>
        <dsp:cNvSpPr/>
      </dsp:nvSpPr>
      <dsp:spPr>
        <a:xfrm>
          <a:off x="0" y="3667596"/>
          <a:ext cx="6055638" cy="12222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NZ" sz="2400" kern="1200" dirty="0"/>
            <a:t>There are some restrictions in the forensic area providing sensory modulation unless supervised</a:t>
          </a:r>
          <a:endParaRPr lang="en-US" sz="2400" kern="1200" dirty="0"/>
        </a:p>
      </dsp:txBody>
      <dsp:txXfrm>
        <a:off x="0" y="3667596"/>
        <a:ext cx="6055638" cy="1222283"/>
      </dsp:txXfrm>
    </dsp:sp>
    <dsp:sp modelId="{03316F31-ADB1-4946-99F9-414BE877D4F9}">
      <dsp:nvSpPr>
        <dsp:cNvPr id="0" name=""/>
        <dsp:cNvSpPr/>
      </dsp:nvSpPr>
      <dsp:spPr>
        <a:xfrm>
          <a:off x="0" y="4889879"/>
          <a:ext cx="6055638"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A41FF5E-6EC9-4F87-9E58-599BFF35BA25}">
      <dsp:nvSpPr>
        <dsp:cNvPr id="0" name=""/>
        <dsp:cNvSpPr/>
      </dsp:nvSpPr>
      <dsp:spPr>
        <a:xfrm>
          <a:off x="0" y="4889879"/>
          <a:ext cx="6055638" cy="12222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NZ" sz="2400" kern="1200" dirty="0"/>
            <a:t>All Māori with leave can go to the Te Oranga Tonu Tanga whare and receive sensory options</a:t>
          </a:r>
          <a:endParaRPr lang="en-US" sz="2400" kern="1200" dirty="0"/>
        </a:p>
      </dsp:txBody>
      <dsp:txXfrm>
        <a:off x="0" y="4889879"/>
        <a:ext cx="6055638" cy="1222283"/>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0.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BA36B5-94AE-45A3-A007-8162B85B64F4}" type="datetimeFigureOut">
              <a:rPr lang="en-NZ" smtClean="0"/>
              <a:t>06/05/2025</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12FC38-10F8-4F54-86EF-5ADB57FB8B3D}" type="slidenum">
              <a:rPr lang="en-NZ" smtClean="0"/>
              <a:t>‹#›</a:t>
            </a:fld>
            <a:endParaRPr lang="en-NZ"/>
          </a:p>
        </p:txBody>
      </p:sp>
    </p:spTree>
    <p:extLst>
      <p:ext uri="{BB962C8B-B14F-4D97-AF65-F5344CB8AC3E}">
        <p14:creationId xmlns:p14="http://schemas.microsoft.com/office/powerpoint/2010/main" val="1487962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4612FC38-10F8-4F54-86EF-5ADB57FB8B3D}" type="slidenum">
              <a:rPr lang="en-NZ" smtClean="0"/>
              <a:t>1</a:t>
            </a:fld>
            <a:endParaRPr lang="en-NZ"/>
          </a:p>
        </p:txBody>
      </p:sp>
    </p:spTree>
    <p:extLst>
      <p:ext uri="{BB962C8B-B14F-4D97-AF65-F5344CB8AC3E}">
        <p14:creationId xmlns:p14="http://schemas.microsoft.com/office/powerpoint/2010/main" val="12574656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800" dirty="0">
                <a:effectLst/>
                <a:latin typeface="Calibri" panose="020F0502020204030204" pitchFamily="34" charset="0"/>
                <a:ea typeface="Calibri" panose="020F0502020204030204" pitchFamily="34" charset="0"/>
              </a:rPr>
              <a:t>Sensory modulation was introduced within the ED. Mautai Dunlop a kaioranga at Te Oranga Tonu Tanga worked together with the team to create some culturally specific packs mainly for people who identified as M</a:t>
            </a:r>
            <a:r>
              <a:rPr lang="en-NZ" sz="1800" dirty="0">
                <a:effectLst/>
                <a:latin typeface="AngsanaUPC" panose="020B0502040204020203" pitchFamily="18" charset="-34"/>
                <a:ea typeface="Calibri" panose="020F0502020204030204" pitchFamily="34" charset="0"/>
                <a:cs typeface="AngsanaUPC" panose="020B0502040204020203" pitchFamily="18" charset="-34"/>
              </a:rPr>
              <a:t>ā</a:t>
            </a:r>
            <a:r>
              <a:rPr lang="en-NZ" sz="1800" dirty="0">
                <a:effectLst/>
                <a:latin typeface="Calibri" panose="020F0502020204030204" pitchFamily="34" charset="0"/>
                <a:ea typeface="Calibri" panose="020F0502020204030204" pitchFamily="34" charset="0"/>
              </a:rPr>
              <a:t>ori, however these were available as a choice to anyone.  200 packs were made up and used within ED, but unfortunately reproducing these was not sustainable within current staffing at Te Oranga Tonu Tanga. </a:t>
            </a:r>
          </a:p>
          <a:p>
            <a:pPr marL="0" marR="0" lvl="0" indent="0" algn="l" defTabSz="914400" rtl="0" eaLnBrk="1" fontAlgn="auto" latinLnBrk="0" hangingPunct="1">
              <a:lnSpc>
                <a:spcPct val="100000"/>
              </a:lnSpc>
              <a:spcBef>
                <a:spcPts val="0"/>
              </a:spcBef>
              <a:spcAft>
                <a:spcPts val="0"/>
              </a:spcAft>
              <a:buClrTx/>
              <a:buSzTx/>
              <a:buFontTx/>
              <a:buNone/>
              <a:tabLst/>
              <a:defRPr/>
            </a:pPr>
            <a:r>
              <a:rPr lang="en-NZ" sz="1800" dirty="0">
                <a:effectLst/>
                <a:latin typeface="Aptos" panose="02110004020202020204"/>
                <a:ea typeface="Times New Roman" panose="02020603050405020304" pitchFamily="18" charset="0"/>
              </a:rPr>
              <a:t>Invercargill are planning to provide Maori sensory modulation activities in a group setting in the inpatient environment and then linking into community options</a:t>
            </a:r>
            <a:endParaRPr lang="en-NZ" sz="1800"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NZ" sz="1800" dirty="0">
              <a:effectLst/>
              <a:latin typeface="Calibri" panose="020F0502020204030204" pitchFamily="34" charset="0"/>
              <a:ea typeface="Calibri" panose="020F0502020204030204" pitchFamily="34" charset="0"/>
            </a:endParaRPr>
          </a:p>
          <a:p>
            <a:endParaRPr lang="en-NZ" dirty="0"/>
          </a:p>
        </p:txBody>
      </p:sp>
      <p:sp>
        <p:nvSpPr>
          <p:cNvPr id="4" name="Slide Number Placeholder 3"/>
          <p:cNvSpPr>
            <a:spLocks noGrp="1"/>
          </p:cNvSpPr>
          <p:nvPr>
            <p:ph type="sldNum" sz="quarter" idx="5"/>
          </p:nvPr>
        </p:nvSpPr>
        <p:spPr/>
        <p:txBody>
          <a:bodyPr/>
          <a:lstStyle/>
          <a:p>
            <a:fld id="{4612FC38-10F8-4F54-86EF-5ADB57FB8B3D}" type="slidenum">
              <a:rPr lang="en-NZ" smtClean="0"/>
              <a:t>10</a:t>
            </a:fld>
            <a:endParaRPr lang="en-NZ"/>
          </a:p>
        </p:txBody>
      </p:sp>
    </p:spTree>
    <p:extLst>
      <p:ext uri="{BB962C8B-B14F-4D97-AF65-F5344CB8AC3E}">
        <p14:creationId xmlns:p14="http://schemas.microsoft.com/office/powerpoint/2010/main" val="30394156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4612FC38-10F8-4F54-86EF-5ADB57FB8B3D}" type="slidenum">
              <a:rPr lang="en-NZ" smtClean="0"/>
              <a:t>11</a:t>
            </a:fld>
            <a:endParaRPr lang="en-NZ"/>
          </a:p>
        </p:txBody>
      </p:sp>
    </p:spTree>
    <p:extLst>
      <p:ext uri="{BB962C8B-B14F-4D97-AF65-F5344CB8AC3E}">
        <p14:creationId xmlns:p14="http://schemas.microsoft.com/office/powerpoint/2010/main" val="16157189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4743450"/>
          </a:xfrm>
        </p:spPr>
        <p:txBody>
          <a:bodyPr/>
          <a:lstStyle/>
          <a:p>
            <a:r>
              <a:rPr lang="en-AU" sz="1800" dirty="0">
                <a:latin typeface="Aptos" panose="02110004020202020204"/>
                <a:ea typeface="Calibri" panose="020F0502020204030204" pitchFamily="34" charset="0"/>
              </a:rPr>
              <a:t>G</a:t>
            </a:r>
            <a:r>
              <a:rPr lang="en-AU" sz="1800" dirty="0">
                <a:effectLst/>
                <a:latin typeface="Aptos" panose="02110004020202020204"/>
                <a:ea typeface="Calibri" panose="020F0502020204030204" pitchFamily="34" charset="0"/>
              </a:rPr>
              <a:t>reat nursing skills and a Kaioranga’s timely cultural interventions helped change the course of an admission for a tāngata whaiora . </a:t>
            </a:r>
            <a:endParaRPr lang="en-NZ" sz="1800" dirty="0">
              <a:effectLst/>
              <a:latin typeface="Calibri" panose="020F0502020204030204" pitchFamily="34" charset="0"/>
              <a:ea typeface="Calibri" panose="020F0502020204030204" pitchFamily="34" charset="0"/>
            </a:endParaRPr>
          </a:p>
          <a:p>
            <a:r>
              <a:rPr lang="en-AU" sz="1800" dirty="0">
                <a:effectLst/>
                <a:latin typeface="Aptos" panose="02110004020202020204"/>
                <a:ea typeface="Calibri" panose="020F0502020204030204" pitchFamily="34" charset="0"/>
              </a:rPr>
              <a:t>The tāngata whaiora arrived distressed and handcuffed with police, but responded very well to a Kaupapa </a:t>
            </a:r>
            <a:r>
              <a:rPr lang="en-AU" sz="1800" dirty="0">
                <a:latin typeface="Aptos" panose="02110004020202020204"/>
                <a:ea typeface="Calibri" panose="020F0502020204030204" pitchFamily="34" charset="0"/>
              </a:rPr>
              <a:t>M</a:t>
            </a:r>
            <a:r>
              <a:rPr lang="en-AU" sz="1800" dirty="0">
                <a:effectLst/>
                <a:latin typeface="Aptos" panose="02110004020202020204"/>
                <a:ea typeface="Calibri" panose="020F0502020204030204" pitchFamily="34" charset="0"/>
              </a:rPr>
              <a:t>āori approach and did not require restraint or seclusion, they had treatment /acuphase without any restrictive practice.</a:t>
            </a:r>
          </a:p>
          <a:p>
            <a:r>
              <a:rPr lang="en-NZ" sz="1800" dirty="0">
                <a:effectLst/>
                <a:latin typeface="Calibri" panose="020F0502020204030204" pitchFamily="34" charset="0"/>
                <a:ea typeface="Calibri" panose="020F0502020204030204" pitchFamily="34" charset="0"/>
              </a:rPr>
              <a:t>In the Māori nurse's opinion, the kaioranga input with the tāngata whaiora, prevented, a seclusion, restraint, and potential injury to staff and the tāngata whaiora. The team were able to deliver Kaupapa maori care for the tāngata whaiora which they responded well to. It was a huge learning opportunity for all the staff of 9B.</a:t>
            </a:r>
          </a:p>
          <a:p>
            <a:r>
              <a:rPr lang="en-AU" sz="1800" dirty="0">
                <a:effectLst/>
                <a:latin typeface="Aptos" panose="02110004020202020204"/>
                <a:ea typeface="Calibri" panose="020F0502020204030204" pitchFamily="34" charset="0"/>
              </a:rPr>
              <a:t>This was a great example how Kaioranga with appropriate </a:t>
            </a:r>
            <a:r>
              <a:rPr lang="en-AU" sz="1800">
                <a:effectLst/>
                <a:latin typeface="Aptos" panose="02110004020202020204"/>
                <a:ea typeface="Calibri" panose="020F0502020204030204" pitchFamily="34" charset="0"/>
              </a:rPr>
              <a:t>and timely </a:t>
            </a:r>
            <a:r>
              <a:rPr lang="en-AU" sz="1800" dirty="0">
                <a:effectLst/>
                <a:latin typeface="Aptos" panose="02110004020202020204"/>
                <a:ea typeface="Calibri" panose="020F0502020204030204" pitchFamily="34" charset="0"/>
              </a:rPr>
              <a:t>therapeutic interventions can change the course of an outcome and alleviate trauma inducing interventions like restraint and seclusion . </a:t>
            </a:r>
            <a:endParaRPr lang="en-NZ" sz="1800" dirty="0">
              <a:effectLst/>
              <a:latin typeface="Calibri" panose="020F0502020204030204" pitchFamily="34" charset="0"/>
              <a:ea typeface="Calibri" panose="020F0502020204030204" pitchFamily="34" charset="0"/>
            </a:endParaRPr>
          </a:p>
          <a:p>
            <a:endParaRPr lang="en-NZ" sz="1800" dirty="0">
              <a:effectLst/>
              <a:latin typeface="Calibri" panose="020F0502020204030204" pitchFamily="34" charset="0"/>
              <a:ea typeface="Calibri" panose="020F0502020204030204" pitchFamily="34" charset="0"/>
            </a:endParaRPr>
          </a:p>
          <a:p>
            <a:endParaRPr lang="en-NZ" dirty="0"/>
          </a:p>
        </p:txBody>
      </p:sp>
      <p:sp>
        <p:nvSpPr>
          <p:cNvPr id="4" name="Slide Number Placeholder 3"/>
          <p:cNvSpPr>
            <a:spLocks noGrp="1"/>
          </p:cNvSpPr>
          <p:nvPr>
            <p:ph type="sldNum" sz="quarter" idx="5"/>
          </p:nvPr>
        </p:nvSpPr>
        <p:spPr/>
        <p:txBody>
          <a:bodyPr/>
          <a:lstStyle/>
          <a:p>
            <a:fld id="{4612FC38-10F8-4F54-86EF-5ADB57FB8B3D}" type="slidenum">
              <a:rPr lang="en-NZ" smtClean="0"/>
              <a:t>12</a:t>
            </a:fld>
            <a:endParaRPr lang="en-NZ"/>
          </a:p>
        </p:txBody>
      </p:sp>
    </p:spTree>
    <p:extLst>
      <p:ext uri="{BB962C8B-B14F-4D97-AF65-F5344CB8AC3E}">
        <p14:creationId xmlns:p14="http://schemas.microsoft.com/office/powerpoint/2010/main" val="209357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800" dirty="0">
                <a:effectLst/>
                <a:latin typeface="Aptos"/>
                <a:ea typeface="Times New Roman" panose="02020603050405020304" pitchFamily="18" charset="0"/>
              </a:rPr>
              <a:t>Southland </a:t>
            </a:r>
            <a:r>
              <a:rPr lang="en-NZ" sz="1800" dirty="0">
                <a:latin typeface="Aptos"/>
                <a:ea typeface="Times New Roman" panose="02020603050405020304" pitchFamily="18" charset="0"/>
              </a:rPr>
              <a:t>have </a:t>
            </a:r>
            <a:r>
              <a:rPr lang="en-NZ" sz="1800" dirty="0">
                <a:effectLst/>
                <a:latin typeface="Aptos"/>
                <a:ea typeface="Times New Roman" panose="02020603050405020304" pitchFamily="18" charset="0"/>
              </a:rPr>
              <a:t>started to use Te Whare Tapa Wha in a group process and as a tool to bring the tāngata  whaiora voice into treatment planning and MDT discussion.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NZ" sz="1800" dirty="0">
                <a:effectLst/>
                <a:latin typeface="Aptos"/>
                <a:ea typeface="Times New Roman" panose="02020603050405020304" pitchFamily="18" charset="0"/>
              </a:rPr>
              <a:t>Pou Herenga is a Māori supported decision-making tool and Kimiora is the model of care to deliver Pou Herenga</a:t>
            </a:r>
          </a:p>
          <a:p>
            <a:pPr marL="0" marR="0" lvl="0" indent="0" algn="l" defTabSz="914400" rtl="0" eaLnBrk="1" fontAlgn="auto" latinLnBrk="0" hangingPunct="1">
              <a:lnSpc>
                <a:spcPct val="100000"/>
              </a:lnSpc>
              <a:spcBef>
                <a:spcPts val="0"/>
              </a:spcBef>
              <a:spcAft>
                <a:spcPts val="0"/>
              </a:spcAft>
              <a:buClrTx/>
              <a:buSzTx/>
              <a:buFontTx/>
              <a:buNone/>
              <a:tabLst/>
              <a:defRPr/>
            </a:pPr>
            <a:r>
              <a:rPr lang="en-NZ" sz="1800" dirty="0">
                <a:effectLst/>
                <a:latin typeface="Aptos"/>
              </a:rPr>
              <a:t>We would like more Māori FTE to have kaioranga available 24/7 in places like ED, it would also be good to M</a:t>
            </a:r>
            <a:r>
              <a:rPr lang="en-NZ" sz="1800" dirty="0">
                <a:effectLst/>
                <a:latin typeface="Aptos" panose="020B0004020202020204" pitchFamily="34" charset="0"/>
              </a:rPr>
              <a:t>āori on the co response team.</a:t>
            </a:r>
            <a:endParaRPr lang="en-NZ" dirty="0"/>
          </a:p>
        </p:txBody>
      </p:sp>
      <p:sp>
        <p:nvSpPr>
          <p:cNvPr id="4" name="Slide Number Placeholder 3"/>
          <p:cNvSpPr>
            <a:spLocks noGrp="1"/>
          </p:cNvSpPr>
          <p:nvPr>
            <p:ph type="sldNum" sz="quarter" idx="5"/>
          </p:nvPr>
        </p:nvSpPr>
        <p:spPr/>
        <p:txBody>
          <a:bodyPr/>
          <a:lstStyle/>
          <a:p>
            <a:fld id="{4612FC38-10F8-4F54-86EF-5ADB57FB8B3D}" type="slidenum">
              <a:rPr lang="en-NZ" smtClean="0"/>
              <a:t>2</a:t>
            </a:fld>
            <a:endParaRPr lang="en-NZ"/>
          </a:p>
        </p:txBody>
      </p:sp>
    </p:spTree>
    <p:extLst>
      <p:ext uri="{BB962C8B-B14F-4D97-AF65-F5344CB8AC3E}">
        <p14:creationId xmlns:p14="http://schemas.microsoft.com/office/powerpoint/2010/main" val="2852665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800" dirty="0">
                <a:effectLst/>
                <a:ea typeface="Times New Roman" panose="02020603050405020304" pitchFamily="18" charset="0"/>
              </a:rPr>
              <a:t>The dedicated Maori Social Worker on the Inpatient Mental Health Unit, has been embedded within the inpatient staff</a:t>
            </a:r>
            <a:r>
              <a:rPr lang="en-NZ" sz="1800" dirty="0">
                <a:ea typeface="Times New Roman" panose="02020603050405020304" pitchFamily="18" charset="0"/>
              </a:rPr>
              <a:t>, </a:t>
            </a:r>
            <a:r>
              <a:rPr lang="en-NZ" sz="1800" dirty="0">
                <a:effectLst/>
                <a:ea typeface="Times New Roman" panose="02020603050405020304" pitchFamily="18" charset="0"/>
              </a:rPr>
              <a:t>this role started in Sept 2023.  What we’ve seen with this role is, we now have timely cultural assessments, greater engagement with whanau earlier in the admission process, and involvement with whanau during the inpatient journey, and transition into community, A Maori focus to our clinical meetings, MDTs, and seclusion review panels.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NZ" sz="1800" dirty="0">
              <a:effectLst/>
              <a:ea typeface="Calibri" panose="020F0502020204030204" pitchFamily="34" charset="0"/>
            </a:endParaRPr>
          </a:p>
          <a:p>
            <a:endParaRPr lang="en-NZ" dirty="0"/>
          </a:p>
        </p:txBody>
      </p:sp>
      <p:sp>
        <p:nvSpPr>
          <p:cNvPr id="4" name="Slide Number Placeholder 3"/>
          <p:cNvSpPr>
            <a:spLocks noGrp="1"/>
          </p:cNvSpPr>
          <p:nvPr>
            <p:ph type="sldNum" sz="quarter" idx="5"/>
          </p:nvPr>
        </p:nvSpPr>
        <p:spPr/>
        <p:txBody>
          <a:bodyPr/>
          <a:lstStyle/>
          <a:p>
            <a:fld id="{4612FC38-10F8-4F54-86EF-5ADB57FB8B3D}" type="slidenum">
              <a:rPr lang="en-NZ" smtClean="0"/>
              <a:t>3</a:t>
            </a:fld>
            <a:endParaRPr lang="en-NZ"/>
          </a:p>
        </p:txBody>
      </p:sp>
    </p:spTree>
    <p:extLst>
      <p:ext uri="{BB962C8B-B14F-4D97-AF65-F5344CB8AC3E}">
        <p14:creationId xmlns:p14="http://schemas.microsoft.com/office/powerpoint/2010/main" val="38963737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800" dirty="0">
                <a:effectLst/>
                <a:latin typeface="Aptos"/>
                <a:ea typeface="Times New Roman" panose="02020603050405020304" pitchFamily="18" charset="0"/>
              </a:rPr>
              <a:t>A new contract with NGO provider Nga Kete Matauranga Pounamu to deliver crisis respite and support work – At Tumanako Oranga (nga Kete Wellness centre), the team are starting to build our working relationships with introductory meetings and reciprocal visits to each service.</a:t>
            </a:r>
          </a:p>
          <a:p>
            <a:pPr marL="0" marR="0" lvl="0" indent="0" algn="l" defTabSz="914400" rtl="0" eaLnBrk="1" fontAlgn="auto" latinLnBrk="0" hangingPunct="1">
              <a:lnSpc>
                <a:spcPct val="100000"/>
              </a:lnSpc>
              <a:spcBef>
                <a:spcPts val="0"/>
              </a:spcBef>
              <a:spcAft>
                <a:spcPts val="0"/>
              </a:spcAft>
              <a:buClrTx/>
              <a:buSzTx/>
              <a:buFontTx/>
              <a:buNone/>
              <a:tabLst/>
              <a:defRPr/>
            </a:pPr>
            <a:r>
              <a:rPr lang="en-NZ" sz="1800" dirty="0">
                <a:effectLst/>
                <a:latin typeface="Aptos"/>
                <a:ea typeface="Times New Roman" panose="02020603050405020304" pitchFamily="18" charset="0"/>
                <a:cs typeface="Calibri" panose="020F0502020204030204" pitchFamily="34" charset="0"/>
              </a:rPr>
              <a:t>Recruitment of two Kaioranga in Invercargill means once they are onboard, they will be able to expand the service to provide more timely access to Kaioranga, hopefully before becoming a crisis and requiring admission, supporting through the admission process and the transition back to community.  </a:t>
            </a:r>
          </a:p>
          <a:p>
            <a:pPr marL="0" marR="0" lvl="0" indent="0" algn="l" defTabSz="914400" rtl="0" eaLnBrk="1" fontAlgn="auto" latinLnBrk="0" hangingPunct="1">
              <a:lnSpc>
                <a:spcPct val="100000"/>
              </a:lnSpc>
              <a:spcBef>
                <a:spcPts val="0"/>
              </a:spcBef>
              <a:spcAft>
                <a:spcPts val="0"/>
              </a:spcAft>
              <a:buClrTx/>
              <a:buSzTx/>
              <a:buFontTx/>
              <a:buNone/>
              <a:tabLst/>
              <a:defRPr/>
            </a:pPr>
            <a:r>
              <a:rPr lang="en-NZ" sz="1800" dirty="0">
                <a:effectLst/>
                <a:latin typeface="Aptos"/>
                <a:ea typeface="Times New Roman" panose="02020603050405020304" pitchFamily="18" charset="0"/>
                <a:cs typeface="Calibri" panose="020F0502020204030204" pitchFamily="34" charset="0"/>
              </a:rPr>
              <a:t>Te Korowai Hauora team are working alongside our Day Activity Centre Rata House and our local Maori Woman’s Welfare League to put together a 10-week wananga for whaiora wanting to explore Maori tikanga</a:t>
            </a:r>
            <a:endParaRPr lang="en-NZ" sz="1800" dirty="0">
              <a:effectLst/>
              <a:latin typeface="Calibri" panose="020F0502020204030204" pitchFamily="34" charset="0"/>
              <a:ea typeface="Calibri" panose="020F0502020204030204" pitchFamily="34" charset="0"/>
            </a:endParaRPr>
          </a:p>
          <a:p>
            <a:endParaRPr lang="en-NZ" dirty="0"/>
          </a:p>
        </p:txBody>
      </p:sp>
      <p:sp>
        <p:nvSpPr>
          <p:cNvPr id="4" name="Slide Number Placeholder 3"/>
          <p:cNvSpPr>
            <a:spLocks noGrp="1"/>
          </p:cNvSpPr>
          <p:nvPr>
            <p:ph type="sldNum" sz="quarter" idx="5"/>
          </p:nvPr>
        </p:nvSpPr>
        <p:spPr/>
        <p:txBody>
          <a:bodyPr/>
          <a:lstStyle/>
          <a:p>
            <a:fld id="{4612FC38-10F8-4F54-86EF-5ADB57FB8B3D}" type="slidenum">
              <a:rPr lang="en-NZ" smtClean="0"/>
              <a:t>4</a:t>
            </a:fld>
            <a:endParaRPr lang="en-NZ"/>
          </a:p>
        </p:txBody>
      </p:sp>
    </p:spTree>
    <p:extLst>
      <p:ext uri="{BB962C8B-B14F-4D97-AF65-F5344CB8AC3E}">
        <p14:creationId xmlns:p14="http://schemas.microsoft.com/office/powerpoint/2010/main" val="36924326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4612FC38-10F8-4F54-86EF-5ADB57FB8B3D}" type="slidenum">
              <a:rPr lang="en-NZ" smtClean="0"/>
              <a:t>5</a:t>
            </a:fld>
            <a:endParaRPr lang="en-NZ"/>
          </a:p>
        </p:txBody>
      </p:sp>
    </p:spTree>
    <p:extLst>
      <p:ext uri="{BB962C8B-B14F-4D97-AF65-F5344CB8AC3E}">
        <p14:creationId xmlns:p14="http://schemas.microsoft.com/office/powerpoint/2010/main" val="6077108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mi-NZ" sz="1800" dirty="0"/>
              <a:t>We are at the starting point of mihi whakatau when admitting people. </a:t>
            </a:r>
            <a:r>
              <a:rPr lang="en-NZ" sz="1800" dirty="0">
                <a:effectLst/>
                <a:ea typeface="Times New Roman" panose="02020603050405020304" pitchFamily="18" charset="0"/>
              </a:rPr>
              <a:t>Daily karakia and waiata are embedded in the Invercargill ward program and no longer dependent on staffing</a:t>
            </a:r>
            <a:endParaRPr lang="en-NZ" sz="1800" dirty="0">
              <a:effectLst/>
              <a:ea typeface="Calibri" panose="020F0502020204030204" pitchFamily="34" charset="0"/>
            </a:endParaRPr>
          </a:p>
          <a:p>
            <a:endParaRPr lang="en-NZ" dirty="0"/>
          </a:p>
        </p:txBody>
      </p:sp>
      <p:sp>
        <p:nvSpPr>
          <p:cNvPr id="4" name="Slide Number Placeholder 3"/>
          <p:cNvSpPr>
            <a:spLocks noGrp="1"/>
          </p:cNvSpPr>
          <p:nvPr>
            <p:ph type="sldNum" sz="quarter" idx="5"/>
          </p:nvPr>
        </p:nvSpPr>
        <p:spPr/>
        <p:txBody>
          <a:bodyPr/>
          <a:lstStyle/>
          <a:p>
            <a:fld id="{4612FC38-10F8-4F54-86EF-5ADB57FB8B3D}" type="slidenum">
              <a:rPr lang="en-NZ" smtClean="0"/>
              <a:t>6</a:t>
            </a:fld>
            <a:endParaRPr lang="en-NZ"/>
          </a:p>
        </p:txBody>
      </p:sp>
    </p:spTree>
    <p:extLst>
      <p:ext uri="{BB962C8B-B14F-4D97-AF65-F5344CB8AC3E}">
        <p14:creationId xmlns:p14="http://schemas.microsoft.com/office/powerpoint/2010/main" val="2228716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4612FC38-10F8-4F54-86EF-5ADB57FB8B3D}" type="slidenum">
              <a:rPr lang="en-NZ" smtClean="0"/>
              <a:t>7</a:t>
            </a:fld>
            <a:endParaRPr lang="en-NZ"/>
          </a:p>
        </p:txBody>
      </p:sp>
    </p:spTree>
    <p:extLst>
      <p:ext uri="{BB962C8B-B14F-4D97-AF65-F5344CB8AC3E}">
        <p14:creationId xmlns:p14="http://schemas.microsoft.com/office/powerpoint/2010/main" val="37270373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4612FC38-10F8-4F54-86EF-5ADB57FB8B3D}" type="slidenum">
              <a:rPr lang="en-NZ" smtClean="0"/>
              <a:t>8</a:t>
            </a:fld>
            <a:endParaRPr lang="en-NZ"/>
          </a:p>
        </p:txBody>
      </p:sp>
    </p:spTree>
    <p:extLst>
      <p:ext uri="{BB962C8B-B14F-4D97-AF65-F5344CB8AC3E}">
        <p14:creationId xmlns:p14="http://schemas.microsoft.com/office/powerpoint/2010/main" val="20507648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11436" y="4400550"/>
            <a:ext cx="5486400" cy="3600450"/>
          </a:xfrm>
        </p:spPr>
        <p:txBody>
          <a:bodyPr/>
          <a:lstStyle/>
          <a:p>
            <a:endParaRPr lang="en-NZ" dirty="0"/>
          </a:p>
        </p:txBody>
      </p:sp>
      <p:sp>
        <p:nvSpPr>
          <p:cNvPr id="4" name="Slide Number Placeholder 3"/>
          <p:cNvSpPr>
            <a:spLocks noGrp="1"/>
          </p:cNvSpPr>
          <p:nvPr>
            <p:ph type="sldNum" sz="quarter" idx="5"/>
          </p:nvPr>
        </p:nvSpPr>
        <p:spPr/>
        <p:txBody>
          <a:bodyPr/>
          <a:lstStyle/>
          <a:p>
            <a:fld id="{4612FC38-10F8-4F54-86EF-5ADB57FB8B3D}" type="slidenum">
              <a:rPr lang="en-NZ" smtClean="0"/>
              <a:t>9</a:t>
            </a:fld>
            <a:endParaRPr lang="en-NZ"/>
          </a:p>
        </p:txBody>
      </p:sp>
    </p:spTree>
    <p:extLst>
      <p:ext uri="{BB962C8B-B14F-4D97-AF65-F5344CB8AC3E}">
        <p14:creationId xmlns:p14="http://schemas.microsoft.com/office/powerpoint/2010/main" val="4096526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058BF-C5E1-4B52-BD8A-FD1AD5779347}"/>
              </a:ext>
            </a:extLst>
          </p:cNvPr>
          <p:cNvSpPr>
            <a:spLocks noGrp="1"/>
          </p:cNvSpPr>
          <p:nvPr>
            <p:ph type="ctrTitle"/>
          </p:nvPr>
        </p:nvSpPr>
        <p:spPr>
          <a:xfrm>
            <a:off x="1524000" y="1122363"/>
            <a:ext cx="9144000" cy="2387600"/>
          </a:xfrm>
        </p:spPr>
        <p:txBody>
          <a:bodyPr anchor="b"/>
          <a:lstStyle>
            <a:lvl1pPr algn="ctr">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FCD51F7-3CC3-4BB7-8291-B1789482E8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FD320447-D6C7-43E1-AE88-1FB66CC9C55E}"/>
              </a:ext>
            </a:extLst>
          </p:cNvPr>
          <p:cNvSpPr>
            <a:spLocks noGrp="1"/>
          </p:cNvSpPr>
          <p:nvPr>
            <p:ph type="dt" sz="half" idx="10"/>
          </p:nvPr>
        </p:nvSpPr>
        <p:spPr/>
        <p:txBody>
          <a:bodyPr/>
          <a:lstStyle/>
          <a:p>
            <a:fld id="{3657AA7F-BE72-4467-897E-7A302F46504F}" type="datetimeFigureOut">
              <a:rPr lang="en-US" smtClean="0"/>
              <a:t>5/6/2025</a:t>
            </a:fld>
            <a:endParaRPr lang="en-US"/>
          </a:p>
        </p:txBody>
      </p:sp>
      <p:sp>
        <p:nvSpPr>
          <p:cNvPr id="5" name="Footer Placeholder 4">
            <a:extLst>
              <a:ext uri="{FF2B5EF4-FFF2-40B4-BE49-F238E27FC236}">
                <a16:creationId xmlns:a16="http://schemas.microsoft.com/office/drawing/2014/main" id="{6F5E17B6-E7FC-473A-8D5F-0E6B838EA7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4AF4E0-FDDB-42B9-862C-7BBC501CDAC5}"/>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3611495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E922F-6166-4009-A42D-027DC7180715}"/>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F7791CF-167D-446D-9F99-6976C986E2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3CA422-E040-4DE1-9DA5-C8D37C116A7B}"/>
              </a:ext>
            </a:extLst>
          </p:cNvPr>
          <p:cNvSpPr>
            <a:spLocks noGrp="1"/>
          </p:cNvSpPr>
          <p:nvPr>
            <p:ph type="dt" sz="half" idx="10"/>
          </p:nvPr>
        </p:nvSpPr>
        <p:spPr/>
        <p:txBody>
          <a:bodyPr/>
          <a:lstStyle/>
          <a:p>
            <a:fld id="{3657AA7F-BE72-4467-897E-7A302F46504F}" type="datetimeFigureOut">
              <a:rPr lang="en-US" smtClean="0"/>
              <a:t>5/6/2025</a:t>
            </a:fld>
            <a:endParaRPr lang="en-US"/>
          </a:p>
        </p:txBody>
      </p:sp>
      <p:sp>
        <p:nvSpPr>
          <p:cNvPr id="5" name="Footer Placeholder 4">
            <a:extLst>
              <a:ext uri="{FF2B5EF4-FFF2-40B4-BE49-F238E27FC236}">
                <a16:creationId xmlns:a16="http://schemas.microsoft.com/office/drawing/2014/main" id="{6C813B0B-60E7-494E-91CB-055BC26906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48C554-7C1B-4D8F-9B6B-04492656904B}"/>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540953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66EF0-6ED8-49A7-BDAD-E20A143FAEA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0FCE9CD-90A9-44BA-B293-0662E077DDE9}"/>
              </a:ext>
            </a:extLst>
          </p:cNvPr>
          <p:cNvSpPr>
            <a:spLocks noGrp="1"/>
          </p:cNvSpPr>
          <p:nvPr>
            <p:ph type="body" orient="vert" idx="1"/>
          </p:nvPr>
        </p:nvSpPr>
        <p:spPr>
          <a:xfrm>
            <a:off x="777240" y="365125"/>
            <a:ext cx="779526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857DAE0-05C4-460B-B96D-BD183ED030C4}"/>
              </a:ext>
            </a:extLst>
          </p:cNvPr>
          <p:cNvSpPr>
            <a:spLocks noGrp="1"/>
          </p:cNvSpPr>
          <p:nvPr>
            <p:ph type="dt" sz="half" idx="10"/>
          </p:nvPr>
        </p:nvSpPr>
        <p:spPr/>
        <p:txBody>
          <a:bodyPr/>
          <a:lstStyle/>
          <a:p>
            <a:fld id="{3657AA7F-BE72-4467-897E-7A302F46504F}" type="datetimeFigureOut">
              <a:rPr lang="en-US" smtClean="0"/>
              <a:t>5/6/2025</a:t>
            </a:fld>
            <a:endParaRPr lang="en-US"/>
          </a:p>
        </p:txBody>
      </p:sp>
      <p:sp>
        <p:nvSpPr>
          <p:cNvPr id="5" name="Footer Placeholder 4">
            <a:extLst>
              <a:ext uri="{FF2B5EF4-FFF2-40B4-BE49-F238E27FC236}">
                <a16:creationId xmlns:a16="http://schemas.microsoft.com/office/drawing/2014/main" id="{33B3CA93-55C9-4AA3-89A0-55490F745B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BFD820-FF26-4325-816F-310C30F80ACC}"/>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1245268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736C8-0B4F-4655-A630-0B1D2540B7D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378B888-85E0-4D92-903E-C3FE7E870D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648916-250B-4232-BD7D-571FDE79F5E7}"/>
              </a:ext>
            </a:extLst>
          </p:cNvPr>
          <p:cNvSpPr>
            <a:spLocks noGrp="1"/>
          </p:cNvSpPr>
          <p:nvPr>
            <p:ph type="dt" sz="half" idx="10"/>
          </p:nvPr>
        </p:nvSpPr>
        <p:spPr/>
        <p:txBody>
          <a:bodyPr/>
          <a:lstStyle/>
          <a:p>
            <a:fld id="{3657AA7F-BE72-4467-897E-7A302F46504F}" type="datetimeFigureOut">
              <a:rPr lang="en-US" smtClean="0"/>
              <a:t>5/6/2025</a:t>
            </a:fld>
            <a:endParaRPr lang="en-US"/>
          </a:p>
        </p:txBody>
      </p:sp>
      <p:sp>
        <p:nvSpPr>
          <p:cNvPr id="5" name="Footer Placeholder 4">
            <a:extLst>
              <a:ext uri="{FF2B5EF4-FFF2-40B4-BE49-F238E27FC236}">
                <a16:creationId xmlns:a16="http://schemas.microsoft.com/office/drawing/2014/main" id="{B6A8BFB4-647C-4104-B6D4-3346051C36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0FA73F-2BE8-4370-AE90-58F4CE51FC51}"/>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1687815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1446D-9FAC-4157-A41A-51675C8BE929}"/>
              </a:ext>
            </a:extLst>
          </p:cNvPr>
          <p:cNvSpPr>
            <a:spLocks noGrp="1"/>
          </p:cNvSpPr>
          <p:nvPr>
            <p:ph type="title"/>
          </p:nvPr>
        </p:nvSpPr>
        <p:spPr>
          <a:xfrm>
            <a:off x="730293" y="1709738"/>
            <a:ext cx="10617157" cy="2758895"/>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2AF8D4A-8F93-4399-9546-64F286400D24}"/>
              </a:ext>
            </a:extLst>
          </p:cNvPr>
          <p:cNvSpPr>
            <a:spLocks noGrp="1"/>
          </p:cNvSpPr>
          <p:nvPr>
            <p:ph type="body" idx="1"/>
          </p:nvPr>
        </p:nvSpPr>
        <p:spPr>
          <a:xfrm>
            <a:off x="730293" y="4589463"/>
            <a:ext cx="1061715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9C2FD4-BF96-470C-8247-20DFAE1CF870}"/>
              </a:ext>
            </a:extLst>
          </p:cNvPr>
          <p:cNvSpPr>
            <a:spLocks noGrp="1"/>
          </p:cNvSpPr>
          <p:nvPr>
            <p:ph type="dt" sz="half" idx="10"/>
          </p:nvPr>
        </p:nvSpPr>
        <p:spPr/>
        <p:txBody>
          <a:bodyPr/>
          <a:lstStyle/>
          <a:p>
            <a:fld id="{3657AA7F-BE72-4467-897E-7A302F46504F}" type="datetimeFigureOut">
              <a:rPr lang="en-US" smtClean="0"/>
              <a:t>5/6/2025</a:t>
            </a:fld>
            <a:endParaRPr lang="en-US"/>
          </a:p>
        </p:txBody>
      </p:sp>
      <p:sp>
        <p:nvSpPr>
          <p:cNvPr id="5" name="Footer Placeholder 4">
            <a:extLst>
              <a:ext uri="{FF2B5EF4-FFF2-40B4-BE49-F238E27FC236}">
                <a16:creationId xmlns:a16="http://schemas.microsoft.com/office/drawing/2014/main" id="{27175A2D-86C4-4467-BAB8-E9ED004D2C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442A4D-D9B2-4C82-95E4-B86F9F5F3802}"/>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284278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6B3AA-8C30-429E-B934-AF12204387B9}"/>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915834E-691F-4728-88F5-A0C4696695EB}"/>
              </a:ext>
            </a:extLst>
          </p:cNvPr>
          <p:cNvSpPr>
            <a:spLocks noGrp="1"/>
          </p:cNvSpPr>
          <p:nvPr>
            <p:ph sz="half" idx="1"/>
          </p:nvPr>
        </p:nvSpPr>
        <p:spPr>
          <a:xfrm>
            <a:off x="777240" y="1825625"/>
            <a:ext cx="524256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13876374-880F-4E25-9F88-79E3C1AB1F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119BD69-B509-4FCE-95A8-ED03FFC8CC3C}"/>
              </a:ext>
            </a:extLst>
          </p:cNvPr>
          <p:cNvSpPr>
            <a:spLocks noGrp="1"/>
          </p:cNvSpPr>
          <p:nvPr>
            <p:ph type="dt" sz="half" idx="10"/>
          </p:nvPr>
        </p:nvSpPr>
        <p:spPr/>
        <p:txBody>
          <a:bodyPr/>
          <a:lstStyle/>
          <a:p>
            <a:fld id="{3657AA7F-BE72-4467-897E-7A302F46504F}" type="datetimeFigureOut">
              <a:rPr lang="en-US" smtClean="0"/>
              <a:t>5/6/2025</a:t>
            </a:fld>
            <a:endParaRPr lang="en-US"/>
          </a:p>
        </p:txBody>
      </p:sp>
      <p:sp>
        <p:nvSpPr>
          <p:cNvPr id="6" name="Footer Placeholder 5">
            <a:extLst>
              <a:ext uri="{FF2B5EF4-FFF2-40B4-BE49-F238E27FC236}">
                <a16:creationId xmlns:a16="http://schemas.microsoft.com/office/drawing/2014/main" id="{DB7C287B-AE5B-490B-BF81-A50D7A2E87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3C2246-303C-4A29-B6EA-E62CEDE6C2A1}"/>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809010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2FE79-D5BE-43E8-B6C5-2675B7F4D818}"/>
              </a:ext>
            </a:extLst>
          </p:cNvPr>
          <p:cNvSpPr>
            <a:spLocks noGrp="1"/>
          </p:cNvSpPr>
          <p:nvPr>
            <p:ph type="title"/>
          </p:nvPr>
        </p:nvSpPr>
        <p:spPr>
          <a:xfrm>
            <a:off x="777240" y="365125"/>
            <a:ext cx="10578148"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69D3A07-BA51-4113-902E-830A887D2394}"/>
              </a:ext>
            </a:extLst>
          </p:cNvPr>
          <p:cNvSpPr>
            <a:spLocks noGrp="1"/>
          </p:cNvSpPr>
          <p:nvPr>
            <p:ph type="body" idx="1"/>
          </p:nvPr>
        </p:nvSpPr>
        <p:spPr>
          <a:xfrm>
            <a:off x="777240" y="1803903"/>
            <a:ext cx="522033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8E320A9-E274-4E1B-B02D-9A3F510A1F22}"/>
              </a:ext>
            </a:extLst>
          </p:cNvPr>
          <p:cNvSpPr>
            <a:spLocks noGrp="1"/>
          </p:cNvSpPr>
          <p:nvPr>
            <p:ph sz="half" idx="2"/>
          </p:nvPr>
        </p:nvSpPr>
        <p:spPr>
          <a:xfrm>
            <a:off x="777240" y="2737063"/>
            <a:ext cx="5220335" cy="3452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DBE80D3A-C2A8-4B78-B7E2-4908C74B1C43}"/>
              </a:ext>
            </a:extLst>
          </p:cNvPr>
          <p:cNvSpPr>
            <a:spLocks noGrp="1"/>
          </p:cNvSpPr>
          <p:nvPr>
            <p:ph type="body" sz="quarter" idx="3"/>
          </p:nvPr>
        </p:nvSpPr>
        <p:spPr>
          <a:xfrm>
            <a:off x="6172200" y="180390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5D84DD-9460-4B08-86AD-27486A940047}"/>
              </a:ext>
            </a:extLst>
          </p:cNvPr>
          <p:cNvSpPr>
            <a:spLocks noGrp="1"/>
          </p:cNvSpPr>
          <p:nvPr>
            <p:ph sz="quarter" idx="4"/>
          </p:nvPr>
        </p:nvSpPr>
        <p:spPr>
          <a:xfrm>
            <a:off x="6172200" y="2737063"/>
            <a:ext cx="5183188" cy="3452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4B0B7F8-282C-4210-AE7D-F35228BAC803}"/>
              </a:ext>
            </a:extLst>
          </p:cNvPr>
          <p:cNvSpPr>
            <a:spLocks noGrp="1"/>
          </p:cNvSpPr>
          <p:nvPr>
            <p:ph type="dt" sz="half" idx="10"/>
          </p:nvPr>
        </p:nvSpPr>
        <p:spPr/>
        <p:txBody>
          <a:bodyPr/>
          <a:lstStyle/>
          <a:p>
            <a:fld id="{3657AA7F-BE72-4467-897E-7A302F46504F}" type="datetimeFigureOut">
              <a:rPr lang="en-US" smtClean="0"/>
              <a:t>5/6/2025</a:t>
            </a:fld>
            <a:endParaRPr lang="en-US"/>
          </a:p>
        </p:txBody>
      </p:sp>
      <p:sp>
        <p:nvSpPr>
          <p:cNvPr id="8" name="Footer Placeholder 7">
            <a:extLst>
              <a:ext uri="{FF2B5EF4-FFF2-40B4-BE49-F238E27FC236}">
                <a16:creationId xmlns:a16="http://schemas.microsoft.com/office/drawing/2014/main" id="{FAE343A9-1067-4DCF-BACC-1F7F3805022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F84E471-04DB-4DB5-8CC5-16B3FC88509D}"/>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2137348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D87C0-272E-4E50-A316-78079B2B92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06C1C9-1F69-432A-858C-D828B56E1659}"/>
              </a:ext>
            </a:extLst>
          </p:cNvPr>
          <p:cNvSpPr>
            <a:spLocks noGrp="1"/>
          </p:cNvSpPr>
          <p:nvPr>
            <p:ph type="dt" sz="half" idx="10"/>
          </p:nvPr>
        </p:nvSpPr>
        <p:spPr/>
        <p:txBody>
          <a:bodyPr/>
          <a:lstStyle/>
          <a:p>
            <a:fld id="{3657AA7F-BE72-4467-897E-7A302F46504F}" type="datetimeFigureOut">
              <a:rPr lang="en-US" smtClean="0"/>
              <a:t>5/6/2025</a:t>
            </a:fld>
            <a:endParaRPr lang="en-US"/>
          </a:p>
        </p:txBody>
      </p:sp>
      <p:sp>
        <p:nvSpPr>
          <p:cNvPr id="4" name="Footer Placeholder 3">
            <a:extLst>
              <a:ext uri="{FF2B5EF4-FFF2-40B4-BE49-F238E27FC236}">
                <a16:creationId xmlns:a16="http://schemas.microsoft.com/office/drawing/2014/main" id="{BD6D9A1B-D149-4B97-B161-3D7C9ADBCF7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AB3722F-8C88-4E54-8CD6-12D31A05F813}"/>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2056752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E1B4EE-6DFC-45F3-9174-D913EB57CB9D}"/>
              </a:ext>
            </a:extLst>
          </p:cNvPr>
          <p:cNvSpPr>
            <a:spLocks noGrp="1"/>
          </p:cNvSpPr>
          <p:nvPr>
            <p:ph type="dt" sz="half" idx="10"/>
          </p:nvPr>
        </p:nvSpPr>
        <p:spPr/>
        <p:txBody>
          <a:bodyPr/>
          <a:lstStyle/>
          <a:p>
            <a:fld id="{3657AA7F-BE72-4467-897E-7A302F46504F}" type="datetimeFigureOut">
              <a:rPr lang="en-US" smtClean="0"/>
              <a:t>5/6/2025</a:t>
            </a:fld>
            <a:endParaRPr lang="en-US"/>
          </a:p>
        </p:txBody>
      </p:sp>
      <p:sp>
        <p:nvSpPr>
          <p:cNvPr id="3" name="Footer Placeholder 2">
            <a:extLst>
              <a:ext uri="{FF2B5EF4-FFF2-40B4-BE49-F238E27FC236}">
                <a16:creationId xmlns:a16="http://schemas.microsoft.com/office/drawing/2014/main" id="{0BF7F7DC-6DDE-4337-AD27-BBE7D542248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C58EA9-3AC4-421E-B133-1FA7757DF8BA}"/>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2925156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035BB-74CC-43E9-B71F-A5C05D17EB78}"/>
              </a:ext>
            </a:extLst>
          </p:cNvPr>
          <p:cNvSpPr>
            <a:spLocks noGrp="1"/>
          </p:cNvSpPr>
          <p:nvPr>
            <p:ph type="title"/>
          </p:nvPr>
        </p:nvSpPr>
        <p:spPr>
          <a:xfrm>
            <a:off x="777240" y="457200"/>
            <a:ext cx="399478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CAADC9E-7845-4DB1-87E3-6FBFB2B03B8A}"/>
              </a:ext>
            </a:extLst>
          </p:cNvPr>
          <p:cNvSpPr>
            <a:spLocks noGrp="1"/>
          </p:cNvSpPr>
          <p:nvPr>
            <p:ph idx="1"/>
          </p:nvPr>
        </p:nvSpPr>
        <p:spPr>
          <a:xfrm>
            <a:off x="5183188" y="457201"/>
            <a:ext cx="6172200" cy="540385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75C925A8-2A07-43B9-B549-061F3684986B}"/>
              </a:ext>
            </a:extLst>
          </p:cNvPr>
          <p:cNvSpPr>
            <a:spLocks noGrp="1"/>
          </p:cNvSpPr>
          <p:nvPr>
            <p:ph type="body" sz="half" idx="2"/>
          </p:nvPr>
        </p:nvSpPr>
        <p:spPr>
          <a:xfrm>
            <a:off x="777240" y="2226364"/>
            <a:ext cx="3994785" cy="3642623"/>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1A9037-0564-43A1-8156-1D9932E1F85F}"/>
              </a:ext>
            </a:extLst>
          </p:cNvPr>
          <p:cNvSpPr>
            <a:spLocks noGrp="1"/>
          </p:cNvSpPr>
          <p:nvPr>
            <p:ph type="dt" sz="half" idx="10"/>
          </p:nvPr>
        </p:nvSpPr>
        <p:spPr/>
        <p:txBody>
          <a:bodyPr/>
          <a:lstStyle/>
          <a:p>
            <a:fld id="{3657AA7F-BE72-4467-897E-7A302F46504F}" type="datetimeFigureOut">
              <a:rPr lang="en-US" smtClean="0"/>
              <a:t>5/6/2025</a:t>
            </a:fld>
            <a:endParaRPr lang="en-US"/>
          </a:p>
        </p:txBody>
      </p:sp>
      <p:sp>
        <p:nvSpPr>
          <p:cNvPr id="6" name="Footer Placeholder 5">
            <a:extLst>
              <a:ext uri="{FF2B5EF4-FFF2-40B4-BE49-F238E27FC236}">
                <a16:creationId xmlns:a16="http://schemas.microsoft.com/office/drawing/2014/main" id="{CBFF0D40-D0E1-49C9-BE47-91BBC50AB2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D129BD-890D-412E-9805-D29F4A0D3622}"/>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2807669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8ADB4-BA7B-42C2-9C6C-58B2763F8617}"/>
              </a:ext>
            </a:extLst>
          </p:cNvPr>
          <p:cNvSpPr>
            <a:spLocks noGrp="1"/>
          </p:cNvSpPr>
          <p:nvPr>
            <p:ph type="title"/>
          </p:nvPr>
        </p:nvSpPr>
        <p:spPr>
          <a:xfrm>
            <a:off x="718020" y="457200"/>
            <a:ext cx="4054006" cy="1600200"/>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E9519B58-B546-4E6B-BE00-3D1D64DA8699}"/>
              </a:ext>
            </a:extLst>
          </p:cNvPr>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FAA0AB8-41A9-4548-9B83-3EFF79A00793}"/>
              </a:ext>
            </a:extLst>
          </p:cNvPr>
          <p:cNvSpPr>
            <a:spLocks noGrp="1"/>
          </p:cNvSpPr>
          <p:nvPr>
            <p:ph type="body" sz="half" idx="2"/>
          </p:nvPr>
        </p:nvSpPr>
        <p:spPr>
          <a:xfrm>
            <a:off x="718020" y="2250218"/>
            <a:ext cx="4054006" cy="3618769"/>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BB33ED-A015-4992-A004-33D41CFFADA1}"/>
              </a:ext>
            </a:extLst>
          </p:cNvPr>
          <p:cNvSpPr>
            <a:spLocks noGrp="1"/>
          </p:cNvSpPr>
          <p:nvPr>
            <p:ph type="dt" sz="half" idx="10"/>
          </p:nvPr>
        </p:nvSpPr>
        <p:spPr/>
        <p:txBody>
          <a:bodyPr/>
          <a:lstStyle/>
          <a:p>
            <a:fld id="{3657AA7F-BE72-4467-897E-7A302F46504F}" type="datetimeFigureOut">
              <a:rPr lang="en-US" smtClean="0"/>
              <a:t>5/6/2025</a:t>
            </a:fld>
            <a:endParaRPr lang="en-US"/>
          </a:p>
        </p:txBody>
      </p:sp>
      <p:sp>
        <p:nvSpPr>
          <p:cNvPr id="6" name="Footer Placeholder 5">
            <a:extLst>
              <a:ext uri="{FF2B5EF4-FFF2-40B4-BE49-F238E27FC236}">
                <a16:creationId xmlns:a16="http://schemas.microsoft.com/office/drawing/2014/main" id="{D3C29CDA-E85F-47D1-83B7-02A50DEBFD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49625F-5352-4136-8AC4-F8899D00A1A9}"/>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1417248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CD62DB5A-5AA0-4E7E-94AB-AD20F02CA8DF}"/>
              </a:ext>
            </a:extLst>
          </p:cNvPr>
          <p:cNvSpPr/>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11" name="Rectangle 10">
            <a:extLst>
              <a:ext uri="{FF2B5EF4-FFF2-40B4-BE49-F238E27FC236}">
                <a16:creationId xmlns:a16="http://schemas.microsoft.com/office/drawing/2014/main" id="{0F086ECE-EF43-4B07-9DD0-59679471A067}"/>
              </a:ext>
            </a:extLst>
          </p:cNvPr>
          <p:cNvSpPr/>
          <p:nvPr/>
        </p:nvSpPr>
        <p:spPr>
          <a:xfrm>
            <a:off x="3048" y="0"/>
            <a:ext cx="12188952" cy="6858000"/>
          </a:xfrm>
          <a:prstGeom prst="rect">
            <a:avLst/>
          </a:prstGeom>
          <a:solidFill>
            <a:schemeClr val="bg2">
              <a:lumMod val="90000"/>
              <a:lumOff val="1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Title Placeholder 1">
            <a:extLst>
              <a:ext uri="{FF2B5EF4-FFF2-40B4-BE49-F238E27FC236}">
                <a16:creationId xmlns:a16="http://schemas.microsoft.com/office/drawing/2014/main" id="{12D3A74F-6169-4D30-A245-B46D738BEA81}"/>
              </a:ext>
            </a:extLst>
          </p:cNvPr>
          <p:cNvSpPr>
            <a:spLocks noGrp="1"/>
          </p:cNvSpPr>
          <p:nvPr>
            <p:ph type="title"/>
          </p:nvPr>
        </p:nvSpPr>
        <p:spPr>
          <a:xfrm>
            <a:off x="777242" y="365125"/>
            <a:ext cx="10637518"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3877E64-7A05-44DA-81FA-6EF4806BBF0E}"/>
              </a:ext>
            </a:extLst>
          </p:cNvPr>
          <p:cNvSpPr>
            <a:spLocks noGrp="1"/>
          </p:cNvSpPr>
          <p:nvPr>
            <p:ph type="body" idx="1"/>
          </p:nvPr>
        </p:nvSpPr>
        <p:spPr>
          <a:xfrm>
            <a:off x="777242" y="1825625"/>
            <a:ext cx="10637518"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42C5EC6-E331-4312-AC12-56D55F7D2B15}"/>
              </a:ext>
            </a:extLst>
          </p:cNvPr>
          <p:cNvSpPr>
            <a:spLocks noGrp="1"/>
          </p:cNvSpPr>
          <p:nvPr>
            <p:ph type="dt" sz="half" idx="2"/>
          </p:nvPr>
        </p:nvSpPr>
        <p:spPr>
          <a:xfrm>
            <a:off x="777242" y="6488268"/>
            <a:ext cx="2743200" cy="233209"/>
          </a:xfrm>
          <a:prstGeom prst="rect">
            <a:avLst/>
          </a:prstGeom>
        </p:spPr>
        <p:txBody>
          <a:bodyPr vert="horz" lIns="91440" tIns="45720" rIns="91440" bIns="45720" rtlCol="0" anchor="ctr"/>
          <a:lstStyle>
            <a:lvl1pPr algn="l">
              <a:defRPr sz="1000">
                <a:solidFill>
                  <a:schemeClr val="tx1"/>
                </a:solidFill>
              </a:defRPr>
            </a:lvl1pPr>
          </a:lstStyle>
          <a:p>
            <a:fld id="{3657AA7F-BE72-4467-897E-7A302F46504F}" type="datetimeFigureOut">
              <a:rPr lang="en-US" smtClean="0"/>
              <a:pPr/>
              <a:t>5/6/2025</a:t>
            </a:fld>
            <a:endParaRPr lang="en-US" dirty="0"/>
          </a:p>
        </p:txBody>
      </p:sp>
      <p:sp>
        <p:nvSpPr>
          <p:cNvPr id="5" name="Footer Placeholder 4">
            <a:extLst>
              <a:ext uri="{FF2B5EF4-FFF2-40B4-BE49-F238E27FC236}">
                <a16:creationId xmlns:a16="http://schemas.microsoft.com/office/drawing/2014/main" id="{3337FC5D-92B2-4B4D-8111-6EDEF280692A}"/>
              </a:ext>
            </a:extLst>
          </p:cNvPr>
          <p:cNvSpPr>
            <a:spLocks noGrp="1"/>
          </p:cNvSpPr>
          <p:nvPr>
            <p:ph type="ftr" sz="quarter" idx="3"/>
          </p:nvPr>
        </p:nvSpPr>
        <p:spPr>
          <a:xfrm>
            <a:off x="4038600" y="6488268"/>
            <a:ext cx="4114800" cy="233209"/>
          </a:xfrm>
          <a:prstGeom prst="rect">
            <a:avLst/>
          </a:prstGeom>
        </p:spPr>
        <p:txBody>
          <a:bodyPr vert="horz" lIns="91440" tIns="45720" rIns="91440" bIns="45720" rtlCol="0" anchor="ctr"/>
          <a:lstStyle>
            <a:lvl1pPr algn="ctr">
              <a:defRPr sz="1000">
                <a:solidFill>
                  <a:schemeClr val="tx1"/>
                </a:solidFill>
              </a:defRPr>
            </a:lvl1pPr>
          </a:lstStyle>
          <a:p>
            <a:endParaRPr lang="en-US">
              <a:solidFill>
                <a:schemeClr val="tx1"/>
              </a:solidFill>
            </a:endParaRPr>
          </a:p>
        </p:txBody>
      </p:sp>
      <p:sp>
        <p:nvSpPr>
          <p:cNvPr id="6" name="Slide Number Placeholder 5">
            <a:extLst>
              <a:ext uri="{FF2B5EF4-FFF2-40B4-BE49-F238E27FC236}">
                <a16:creationId xmlns:a16="http://schemas.microsoft.com/office/drawing/2014/main" id="{723A104D-C777-4A6E-8A43-F94028E5E311}"/>
              </a:ext>
            </a:extLst>
          </p:cNvPr>
          <p:cNvSpPr>
            <a:spLocks noGrp="1"/>
          </p:cNvSpPr>
          <p:nvPr>
            <p:ph type="sldNum" sz="quarter" idx="4"/>
          </p:nvPr>
        </p:nvSpPr>
        <p:spPr>
          <a:xfrm>
            <a:off x="8671560" y="6488268"/>
            <a:ext cx="2743200" cy="233209"/>
          </a:xfrm>
          <a:prstGeom prst="rect">
            <a:avLst/>
          </a:prstGeom>
        </p:spPr>
        <p:txBody>
          <a:bodyPr vert="horz" lIns="91440" tIns="45720" rIns="91440" bIns="45720" rtlCol="0" anchor="ctr"/>
          <a:lstStyle>
            <a:lvl1pPr algn="r">
              <a:defRPr sz="1000">
                <a:solidFill>
                  <a:schemeClr val="tx1"/>
                </a:solidFill>
              </a:defRPr>
            </a:lvl1pPr>
          </a:lstStyle>
          <a:p>
            <a:fld id="{35747434-7036-48DB-A148-6B3D8EE75CDA}" type="slidenum">
              <a:rPr lang="en-US" smtClean="0"/>
              <a:pPr/>
              <a:t>‹#›</a:t>
            </a:fld>
            <a:endParaRPr lang="en-US" dirty="0"/>
          </a:p>
        </p:txBody>
      </p:sp>
    </p:spTree>
    <p:extLst>
      <p:ext uri="{BB962C8B-B14F-4D97-AF65-F5344CB8AC3E}">
        <p14:creationId xmlns:p14="http://schemas.microsoft.com/office/powerpoint/2010/main" val="2328611252"/>
      </p:ext>
    </p:extLst>
  </p:cSld>
  <p:clrMap bg1="dk1" tx1="lt1" bg2="dk2" tx2="lt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9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1">
            <a:lumMod val="60000"/>
            <a:lumOff val="40000"/>
          </a:schemeClr>
        </a:buClr>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1">
            <a:lumMod val="60000"/>
            <a:lumOff val="40000"/>
          </a:schemeClr>
        </a:buClr>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1">
            <a:lumMod val="60000"/>
            <a:lumOff val="40000"/>
          </a:schemeClr>
        </a:buClr>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1">
            <a:lumMod val="60000"/>
            <a:lumOff val="40000"/>
          </a:schemeClr>
        </a:buClr>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1">
            <a:lumMod val="60000"/>
            <a:lumOff val="40000"/>
          </a:schemeClr>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2748806-3AF5-4078-830A-C1F26BF1B2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4" name="Picture 3" descr="The colorful explosion of powder on a black background">
            <a:extLst>
              <a:ext uri="{FF2B5EF4-FFF2-40B4-BE49-F238E27FC236}">
                <a16:creationId xmlns:a16="http://schemas.microsoft.com/office/drawing/2014/main" id="{EC5A58A9-E133-CD32-38B8-A0E0861EE623}"/>
              </a:ext>
            </a:extLst>
          </p:cNvPr>
          <p:cNvPicPr>
            <a:picLocks noChangeAspect="1"/>
          </p:cNvPicPr>
          <p:nvPr/>
        </p:nvPicPr>
        <p:blipFill rotWithShape="1">
          <a:blip r:embed="rId3">
            <a:alphaModFix/>
          </a:blip>
          <a:srcRect b="15730"/>
          <a:stretch/>
        </p:blipFill>
        <p:spPr>
          <a:xfrm>
            <a:off x="20" y="10"/>
            <a:ext cx="12191980" cy="6857990"/>
          </a:xfrm>
          <a:prstGeom prst="rect">
            <a:avLst/>
          </a:prstGeom>
        </p:spPr>
      </p:pic>
      <p:sp>
        <p:nvSpPr>
          <p:cNvPr id="11" name="Rectangle 10">
            <a:extLst>
              <a:ext uri="{FF2B5EF4-FFF2-40B4-BE49-F238E27FC236}">
                <a16:creationId xmlns:a16="http://schemas.microsoft.com/office/drawing/2014/main" id="{34FBEBF3-C941-4CB0-8AC2-3B50E1371B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52153" y="-1181847"/>
            <a:ext cx="6858000" cy="9221694"/>
          </a:xfrm>
          <a:prstGeom prst="rect">
            <a:avLst/>
          </a:prstGeom>
          <a:gradFill>
            <a:gsLst>
              <a:gs pos="100000">
                <a:srgbClr val="000000">
                  <a:alpha val="0"/>
                </a:srgbClr>
              </a:gs>
              <a:gs pos="0">
                <a:schemeClr val="tx1"/>
              </a:gs>
              <a:gs pos="0">
                <a:srgbClr val="000000">
                  <a:alpha val="7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748C911-D344-82E4-2505-F435B3F21022}"/>
              </a:ext>
            </a:extLst>
          </p:cNvPr>
          <p:cNvSpPr>
            <a:spLocks noGrp="1"/>
          </p:cNvSpPr>
          <p:nvPr>
            <p:ph type="ctrTitle"/>
          </p:nvPr>
        </p:nvSpPr>
        <p:spPr>
          <a:xfrm>
            <a:off x="5659718" y="565846"/>
            <a:ext cx="5770281" cy="3617644"/>
          </a:xfrm>
        </p:spPr>
        <p:txBody>
          <a:bodyPr anchor="b">
            <a:normAutofit/>
          </a:bodyPr>
          <a:lstStyle/>
          <a:p>
            <a:pPr algn="r"/>
            <a:r>
              <a:rPr lang="en-NZ" sz="5600">
                <a:solidFill>
                  <a:srgbClr val="FFFFFF"/>
                </a:solidFill>
                <a:latin typeface="Aptos" panose="020B0004020202020204" pitchFamily="34" charset="0"/>
                <a:ea typeface="Calibri" panose="020F0502020204030204" pitchFamily="34" charset="0"/>
                <a:cs typeface="Aptos" panose="020B0004020202020204" pitchFamily="34" charset="0"/>
              </a:rPr>
              <a:t>C</a:t>
            </a:r>
            <a:r>
              <a:rPr lang="en-NZ" sz="5600">
                <a:solidFill>
                  <a:srgbClr val="FFFFFF"/>
                </a:solidFill>
                <a:effectLst/>
                <a:latin typeface="Aptos" panose="020B0004020202020204" pitchFamily="34" charset="0"/>
                <a:ea typeface="Calibri" panose="020F0502020204030204" pitchFamily="34" charset="0"/>
                <a:cs typeface="Aptos" panose="020B0004020202020204" pitchFamily="34" charset="0"/>
              </a:rPr>
              <a:t>ultural kete and interventions that have been helpful for the team</a:t>
            </a:r>
            <a:endParaRPr lang="en-NZ" sz="5600">
              <a:solidFill>
                <a:srgbClr val="FFFFFF"/>
              </a:solidFill>
            </a:endParaRPr>
          </a:p>
        </p:txBody>
      </p:sp>
      <p:sp>
        <p:nvSpPr>
          <p:cNvPr id="3" name="Subtitle 2">
            <a:extLst>
              <a:ext uri="{FF2B5EF4-FFF2-40B4-BE49-F238E27FC236}">
                <a16:creationId xmlns:a16="http://schemas.microsoft.com/office/drawing/2014/main" id="{FB0A6C6C-9A0A-B3EE-EBC7-87D5C652D213}"/>
              </a:ext>
            </a:extLst>
          </p:cNvPr>
          <p:cNvSpPr>
            <a:spLocks noGrp="1"/>
          </p:cNvSpPr>
          <p:nvPr>
            <p:ph type="subTitle" idx="1"/>
          </p:nvPr>
        </p:nvSpPr>
        <p:spPr>
          <a:xfrm>
            <a:off x="5659718" y="4456144"/>
            <a:ext cx="5770281" cy="1327420"/>
          </a:xfrm>
        </p:spPr>
        <p:txBody>
          <a:bodyPr anchor="t">
            <a:normAutofit/>
          </a:bodyPr>
          <a:lstStyle/>
          <a:p>
            <a:pPr algn="r"/>
            <a:r>
              <a:rPr lang="en-NZ" sz="1500">
                <a:solidFill>
                  <a:srgbClr val="FFFFFF"/>
                </a:solidFill>
              </a:rPr>
              <a:t> </a:t>
            </a:r>
          </a:p>
          <a:p>
            <a:pPr algn="r"/>
            <a:r>
              <a:rPr lang="en-NZ" sz="1500">
                <a:solidFill>
                  <a:srgbClr val="FFFFFF"/>
                </a:solidFill>
              </a:rPr>
              <a:t>Te Whatu Ora Southern</a:t>
            </a:r>
          </a:p>
          <a:p>
            <a:pPr algn="r"/>
            <a:r>
              <a:rPr lang="en-NZ" sz="1500">
                <a:solidFill>
                  <a:srgbClr val="FFFFFF"/>
                </a:solidFill>
              </a:rPr>
              <a:t>Johnnie Potiki </a:t>
            </a:r>
          </a:p>
          <a:p>
            <a:pPr algn="r"/>
            <a:r>
              <a:rPr lang="en-NZ" sz="1500">
                <a:solidFill>
                  <a:srgbClr val="FFFFFF"/>
                </a:solidFill>
              </a:rPr>
              <a:t>Consumer Advisor &amp; HQSC Te Hiranga Kounga Māori Member</a:t>
            </a:r>
          </a:p>
          <a:p>
            <a:pPr algn="r"/>
            <a:endParaRPr lang="en-NZ" sz="1500">
              <a:solidFill>
                <a:srgbClr val="FFFFFF"/>
              </a:solidFill>
            </a:endParaRPr>
          </a:p>
        </p:txBody>
      </p:sp>
    </p:spTree>
    <p:extLst>
      <p:ext uri="{BB962C8B-B14F-4D97-AF65-F5344CB8AC3E}">
        <p14:creationId xmlns:p14="http://schemas.microsoft.com/office/powerpoint/2010/main" val="835603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A80A97F9-87C9-4710-B480-406EA55C9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35" name="Rectangle 34">
            <a:extLst>
              <a:ext uri="{FF2B5EF4-FFF2-40B4-BE49-F238E27FC236}">
                <a16:creationId xmlns:a16="http://schemas.microsoft.com/office/drawing/2014/main" id="{11F77E0A-DD37-49FD-8A32-B10C2F767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0" y="0"/>
            <a:ext cx="12188952" cy="6858000"/>
          </a:xfrm>
          <a:prstGeom prst="rect">
            <a:avLst/>
          </a:prstGeom>
          <a:solidFill>
            <a:schemeClr val="tx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37" name="Rectangle 36">
            <a:extLst>
              <a:ext uri="{FF2B5EF4-FFF2-40B4-BE49-F238E27FC236}">
                <a16:creationId xmlns:a16="http://schemas.microsoft.com/office/drawing/2014/main" id="{23404169-BD75-4B89-8AB7-F7323FE359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2">
              <a:lumMod val="90000"/>
              <a:lumOff val="1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Title 1">
            <a:extLst>
              <a:ext uri="{FF2B5EF4-FFF2-40B4-BE49-F238E27FC236}">
                <a16:creationId xmlns:a16="http://schemas.microsoft.com/office/drawing/2014/main" id="{1771A1B8-366B-0FFD-2BA4-894F4D2956F7}"/>
              </a:ext>
            </a:extLst>
          </p:cNvPr>
          <p:cNvSpPr>
            <a:spLocks noGrp="1"/>
          </p:cNvSpPr>
          <p:nvPr>
            <p:ph type="title"/>
          </p:nvPr>
        </p:nvSpPr>
        <p:spPr>
          <a:xfrm>
            <a:off x="777240" y="493988"/>
            <a:ext cx="3948953" cy="5817056"/>
          </a:xfrm>
        </p:spPr>
        <p:txBody>
          <a:bodyPr anchor="ctr">
            <a:normAutofit/>
          </a:bodyPr>
          <a:lstStyle/>
          <a:p>
            <a:r>
              <a:rPr lang="en-NZ" sz="4400" i="1">
                <a:solidFill>
                  <a:schemeClr val="bg1"/>
                </a:solidFill>
                <a:effectLst/>
                <a:latin typeface="Arial" panose="020B0604020202020204" pitchFamily="34" charset="0"/>
                <a:ea typeface="Times New Roman" panose="02020603050405020304" pitchFamily="18" charset="0"/>
                <a:cs typeface="Arial" panose="020B0604020202020204" pitchFamily="34" charset="0"/>
              </a:rPr>
              <a:t>The Māori Sensory Modulation Pack</a:t>
            </a:r>
            <a:br>
              <a:rPr lang="en-NZ" sz="4400">
                <a:solidFill>
                  <a:schemeClr val="bg1"/>
                </a:solidFill>
                <a:effectLst/>
                <a:latin typeface="Times New Roman" panose="02020603050405020304" pitchFamily="18" charset="0"/>
                <a:ea typeface="Times New Roman" panose="02020603050405020304" pitchFamily="18" charset="0"/>
              </a:rPr>
            </a:br>
            <a:endParaRPr lang="en-NZ" sz="4400">
              <a:solidFill>
                <a:schemeClr val="bg1"/>
              </a:solidFill>
            </a:endParaRPr>
          </a:p>
        </p:txBody>
      </p:sp>
      <p:sp useBgFill="1">
        <p:nvSpPr>
          <p:cNvPr id="39" name="Rectangle 38">
            <a:extLst>
              <a:ext uri="{FF2B5EF4-FFF2-40B4-BE49-F238E27FC236}">
                <a16:creationId xmlns:a16="http://schemas.microsoft.com/office/drawing/2014/main" id="{570263F1-450D-4A49-A435-B58A96D192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78949" y="0"/>
            <a:ext cx="681305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6E2565A7-DD01-58ED-015C-F0314445BD7C}"/>
              </a:ext>
            </a:extLst>
          </p:cNvPr>
          <p:cNvGraphicFramePr>
            <a:graphicFrameLocks noGrp="1"/>
          </p:cNvGraphicFramePr>
          <p:nvPr>
            <p:ph idx="1"/>
            <p:extLst>
              <p:ext uri="{D42A27DB-BD31-4B8C-83A1-F6EECF244321}">
                <p14:modId xmlns:p14="http://schemas.microsoft.com/office/powerpoint/2010/main" val="3755661257"/>
              </p:ext>
            </p:extLst>
          </p:nvPr>
        </p:nvGraphicFramePr>
        <p:xfrm>
          <a:off x="5824166" y="375359"/>
          <a:ext cx="6055638" cy="61129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24368470"/>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0A97F9-87C9-4710-B480-406EA55C9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12" name="Rectangle 11">
            <a:extLst>
              <a:ext uri="{FF2B5EF4-FFF2-40B4-BE49-F238E27FC236}">
                <a16:creationId xmlns:a16="http://schemas.microsoft.com/office/drawing/2014/main" id="{11F77E0A-DD37-49FD-8A32-B10C2F767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0" y="0"/>
            <a:ext cx="12188952" cy="6858000"/>
          </a:xfrm>
          <a:prstGeom prst="rect">
            <a:avLst/>
          </a:prstGeom>
          <a:solidFill>
            <a:schemeClr val="tx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14" name="Rectangle 13">
            <a:extLst>
              <a:ext uri="{FF2B5EF4-FFF2-40B4-BE49-F238E27FC236}">
                <a16:creationId xmlns:a16="http://schemas.microsoft.com/office/drawing/2014/main" id="{23404169-BD75-4B89-8AB7-F7323FE359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2">
              <a:lumMod val="90000"/>
              <a:lumOff val="1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Title 1">
            <a:extLst>
              <a:ext uri="{FF2B5EF4-FFF2-40B4-BE49-F238E27FC236}">
                <a16:creationId xmlns:a16="http://schemas.microsoft.com/office/drawing/2014/main" id="{67B2663C-DF39-3409-8216-DC849450A8B7}"/>
              </a:ext>
            </a:extLst>
          </p:cNvPr>
          <p:cNvSpPr>
            <a:spLocks noGrp="1"/>
          </p:cNvSpPr>
          <p:nvPr>
            <p:ph type="title"/>
          </p:nvPr>
        </p:nvSpPr>
        <p:spPr>
          <a:xfrm>
            <a:off x="777240" y="493988"/>
            <a:ext cx="3948953" cy="5817056"/>
          </a:xfrm>
        </p:spPr>
        <p:txBody>
          <a:bodyPr anchor="ctr">
            <a:normAutofit/>
          </a:bodyPr>
          <a:lstStyle/>
          <a:p>
            <a:pPr marL="742950" lvl="1" indent="-285750">
              <a:spcAft>
                <a:spcPts val="800"/>
              </a:spcAft>
            </a:pPr>
            <a:br>
              <a:rPr lang="en-NZ" sz="4100" i="1">
                <a:solidFill>
                  <a:schemeClr val="bg1"/>
                </a:solidFill>
                <a:effectLst/>
                <a:latin typeface="Arial" panose="020B0604020202020204" pitchFamily="34" charset="0"/>
                <a:ea typeface="Calibri" panose="020F0502020204030204" pitchFamily="34" charset="0"/>
                <a:cs typeface="Times New Roman" panose="02020603050405020304" pitchFamily="18" charset="0"/>
              </a:rPr>
            </a:br>
            <a:r>
              <a:rPr lang="en-NZ" sz="4100" i="1">
                <a:solidFill>
                  <a:schemeClr val="bg1"/>
                </a:solidFill>
                <a:effectLst/>
                <a:latin typeface="Arial" panose="020B0604020202020204" pitchFamily="34" charset="0"/>
                <a:ea typeface="Calibri" panose="020F0502020204030204" pitchFamily="34" charset="0"/>
                <a:cs typeface="Arial" panose="020B0604020202020204" pitchFamily="34" charset="0"/>
              </a:rPr>
              <a:t>Matauranga Māori</a:t>
            </a:r>
            <a:br>
              <a:rPr lang="en-NZ" sz="4100">
                <a:solidFill>
                  <a:schemeClr val="bg1"/>
                </a:solidFill>
                <a:effectLst/>
                <a:latin typeface="Arial" panose="020B0604020202020204" pitchFamily="34" charset="0"/>
                <a:ea typeface="Calibri" panose="020F0502020204030204" pitchFamily="34" charset="0"/>
                <a:cs typeface="Arial" panose="020B0604020202020204" pitchFamily="34" charset="0"/>
              </a:rPr>
            </a:br>
            <a:r>
              <a:rPr lang="en-NZ" sz="4100" i="1">
                <a:solidFill>
                  <a:schemeClr val="bg1"/>
                </a:solidFill>
                <a:effectLst/>
                <a:latin typeface="Arial" panose="020B0604020202020204" pitchFamily="34" charset="0"/>
                <a:ea typeface="Calibri" panose="020F0502020204030204" pitchFamily="34" charset="0"/>
                <a:cs typeface="Arial" panose="020B0604020202020204" pitchFamily="34" charset="0"/>
              </a:rPr>
              <a:t>Practitioners </a:t>
            </a:r>
            <a:br>
              <a:rPr lang="en-NZ" sz="41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en-NZ" sz="4100">
              <a:solidFill>
                <a:schemeClr val="bg1"/>
              </a:solidFill>
            </a:endParaRPr>
          </a:p>
        </p:txBody>
      </p:sp>
      <p:sp useBgFill="1">
        <p:nvSpPr>
          <p:cNvPr id="16" name="Rectangle 15">
            <a:extLst>
              <a:ext uri="{FF2B5EF4-FFF2-40B4-BE49-F238E27FC236}">
                <a16:creationId xmlns:a16="http://schemas.microsoft.com/office/drawing/2014/main" id="{570263F1-450D-4A49-A435-B58A96D192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78949" y="0"/>
            <a:ext cx="681305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049420D3-6CB2-BC7D-8A50-514726E78B05}"/>
              </a:ext>
            </a:extLst>
          </p:cNvPr>
          <p:cNvGraphicFramePr>
            <a:graphicFrameLocks noGrp="1"/>
          </p:cNvGraphicFramePr>
          <p:nvPr>
            <p:ph idx="1"/>
            <p:extLst>
              <p:ext uri="{D42A27DB-BD31-4B8C-83A1-F6EECF244321}">
                <p14:modId xmlns:p14="http://schemas.microsoft.com/office/powerpoint/2010/main" val="15422534"/>
              </p:ext>
            </p:extLst>
          </p:nvPr>
        </p:nvGraphicFramePr>
        <p:xfrm>
          <a:off x="5824166" y="375359"/>
          <a:ext cx="6055638" cy="61129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5951032"/>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A80A97F9-87C9-4710-B480-406EA55C9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31" name="Rectangle 30">
            <a:extLst>
              <a:ext uri="{FF2B5EF4-FFF2-40B4-BE49-F238E27FC236}">
                <a16:creationId xmlns:a16="http://schemas.microsoft.com/office/drawing/2014/main" id="{6D6F0AC2-F229-46DE-A0A2-5CB386CE90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0" y="0"/>
            <a:ext cx="12188952" cy="6858000"/>
          </a:xfrm>
          <a:prstGeom prst="rect">
            <a:avLst/>
          </a:prstGeom>
          <a:solidFill>
            <a:schemeClr val="tx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33" name="Rectangle 32">
            <a:extLst>
              <a:ext uri="{FF2B5EF4-FFF2-40B4-BE49-F238E27FC236}">
                <a16:creationId xmlns:a16="http://schemas.microsoft.com/office/drawing/2014/main" id="{90D7EAC5-EE4B-4594-AD71-59CBE3E8EB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2">
              <a:lumMod val="90000"/>
              <a:lumOff val="1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Title 1">
            <a:extLst>
              <a:ext uri="{FF2B5EF4-FFF2-40B4-BE49-F238E27FC236}">
                <a16:creationId xmlns:a16="http://schemas.microsoft.com/office/drawing/2014/main" id="{EB6EFB2A-DABA-01F6-87B2-F458EFD6D66B}"/>
              </a:ext>
            </a:extLst>
          </p:cNvPr>
          <p:cNvSpPr>
            <a:spLocks noGrp="1"/>
          </p:cNvSpPr>
          <p:nvPr>
            <p:ph type="title"/>
          </p:nvPr>
        </p:nvSpPr>
        <p:spPr>
          <a:xfrm>
            <a:off x="777240" y="493988"/>
            <a:ext cx="3948953" cy="5817056"/>
          </a:xfrm>
        </p:spPr>
        <p:txBody>
          <a:bodyPr anchor="ctr">
            <a:normAutofit/>
          </a:bodyPr>
          <a:lstStyle/>
          <a:p>
            <a:r>
              <a:rPr lang="en-NZ" sz="4400" i="1">
                <a:solidFill>
                  <a:schemeClr val="bg1"/>
                </a:solidFill>
                <a:effectLst/>
                <a:latin typeface="Arial" panose="020B0604020202020204" pitchFamily="34" charset="0"/>
                <a:ea typeface="Calibri" panose="020F0502020204030204" pitchFamily="34" charset="0"/>
              </a:rPr>
              <a:t>Matauranga Māori practice values</a:t>
            </a:r>
            <a:endParaRPr lang="en-NZ" sz="4400">
              <a:solidFill>
                <a:schemeClr val="bg1"/>
              </a:solidFill>
            </a:endParaRPr>
          </a:p>
        </p:txBody>
      </p:sp>
      <p:sp useBgFill="1">
        <p:nvSpPr>
          <p:cNvPr id="35" name="Rectangle 34">
            <a:extLst>
              <a:ext uri="{FF2B5EF4-FFF2-40B4-BE49-F238E27FC236}">
                <a16:creationId xmlns:a16="http://schemas.microsoft.com/office/drawing/2014/main" id="{46A7E952-C162-4E5A-9AD1-83F746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24167" y="476600"/>
            <a:ext cx="5888959" cy="588741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E7F564B8-264F-2B32-FC3A-DF9B3FF6E0D4}"/>
              </a:ext>
            </a:extLst>
          </p:cNvPr>
          <p:cNvGraphicFramePr>
            <a:graphicFrameLocks noGrp="1"/>
          </p:cNvGraphicFramePr>
          <p:nvPr>
            <p:ph idx="1"/>
            <p:extLst>
              <p:ext uri="{D42A27DB-BD31-4B8C-83A1-F6EECF244321}">
                <p14:modId xmlns:p14="http://schemas.microsoft.com/office/powerpoint/2010/main" val="478800697"/>
              </p:ext>
            </p:extLst>
          </p:nvPr>
        </p:nvGraphicFramePr>
        <p:xfrm>
          <a:off x="6196083" y="866633"/>
          <a:ext cx="5124735" cy="51656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3084773"/>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0A97F9-87C9-4710-B480-406EA55C9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12" name="Rectangle 11">
            <a:extLst>
              <a:ext uri="{FF2B5EF4-FFF2-40B4-BE49-F238E27FC236}">
                <a16:creationId xmlns:a16="http://schemas.microsoft.com/office/drawing/2014/main" id="{11F77E0A-DD37-49FD-8A32-B10C2F767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0" y="0"/>
            <a:ext cx="12188952" cy="6858000"/>
          </a:xfrm>
          <a:prstGeom prst="rect">
            <a:avLst/>
          </a:prstGeom>
          <a:solidFill>
            <a:schemeClr val="tx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14" name="Rectangle 13">
            <a:extLst>
              <a:ext uri="{FF2B5EF4-FFF2-40B4-BE49-F238E27FC236}">
                <a16:creationId xmlns:a16="http://schemas.microsoft.com/office/drawing/2014/main" id="{23404169-BD75-4B89-8AB7-F7323FE359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2">
              <a:lumMod val="90000"/>
              <a:lumOff val="1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Title 1">
            <a:extLst>
              <a:ext uri="{FF2B5EF4-FFF2-40B4-BE49-F238E27FC236}">
                <a16:creationId xmlns:a16="http://schemas.microsoft.com/office/drawing/2014/main" id="{EC7BAEFB-D0C9-E47E-2999-A2D702824B85}"/>
              </a:ext>
            </a:extLst>
          </p:cNvPr>
          <p:cNvSpPr>
            <a:spLocks noGrp="1"/>
          </p:cNvSpPr>
          <p:nvPr>
            <p:ph type="title"/>
          </p:nvPr>
        </p:nvSpPr>
        <p:spPr>
          <a:xfrm>
            <a:off x="777240" y="493988"/>
            <a:ext cx="3948953" cy="5817056"/>
          </a:xfrm>
        </p:spPr>
        <p:txBody>
          <a:bodyPr vert="horz" lIns="91440" tIns="45720" rIns="91440" bIns="45720" rtlCol="0" anchor="ctr">
            <a:normAutofit/>
          </a:bodyPr>
          <a:lstStyle/>
          <a:p>
            <a:pPr marL="742950" lvl="1" indent="-285750" rtl="0">
              <a:spcBef>
                <a:spcPct val="0"/>
              </a:spcBef>
              <a:spcAft>
                <a:spcPts val="800"/>
              </a:spcAft>
            </a:pPr>
            <a:br>
              <a:rPr lang="en-US" sz="4400" i="1" kern="1200">
                <a:solidFill>
                  <a:schemeClr val="bg1"/>
                </a:solidFill>
                <a:effectLst/>
                <a:latin typeface="+mj-lt"/>
                <a:ea typeface="+mj-ea"/>
                <a:cs typeface="+mj-cs"/>
              </a:rPr>
            </a:br>
            <a:r>
              <a:rPr lang="en-US" sz="4400" i="1" kern="1200">
                <a:solidFill>
                  <a:schemeClr val="bg1"/>
                </a:solidFill>
                <a:effectLst/>
                <a:latin typeface="+mj-lt"/>
                <a:ea typeface="+mj-ea"/>
                <a:cs typeface="+mj-cs"/>
              </a:rPr>
              <a:t>Early Intervention Support </a:t>
            </a:r>
            <a:br>
              <a:rPr lang="en-US" sz="4400" i="1" kern="1200">
                <a:solidFill>
                  <a:schemeClr val="bg1"/>
                </a:solidFill>
                <a:effectLst/>
                <a:latin typeface="+mj-lt"/>
                <a:ea typeface="+mj-ea"/>
                <a:cs typeface="+mj-cs"/>
              </a:rPr>
            </a:br>
            <a:r>
              <a:rPr lang="en-US" sz="4400" i="1" kern="1200">
                <a:solidFill>
                  <a:schemeClr val="bg1"/>
                </a:solidFill>
                <a:effectLst/>
                <a:latin typeface="+mj-lt"/>
                <a:ea typeface="+mj-ea"/>
                <a:cs typeface="+mj-cs"/>
              </a:rPr>
              <a:t>(Araia te mauiui hinengaro)</a:t>
            </a:r>
            <a:br>
              <a:rPr lang="en-US" sz="4400" kern="1200">
                <a:solidFill>
                  <a:schemeClr val="bg1"/>
                </a:solidFill>
                <a:effectLst/>
                <a:latin typeface="+mj-lt"/>
                <a:ea typeface="+mj-ea"/>
                <a:cs typeface="+mj-cs"/>
              </a:rPr>
            </a:br>
            <a:endParaRPr lang="en-US" sz="4400" kern="1200">
              <a:solidFill>
                <a:schemeClr val="bg1"/>
              </a:solidFill>
              <a:latin typeface="+mj-lt"/>
              <a:ea typeface="+mj-ea"/>
              <a:cs typeface="+mj-cs"/>
            </a:endParaRPr>
          </a:p>
        </p:txBody>
      </p:sp>
      <p:sp useBgFill="1">
        <p:nvSpPr>
          <p:cNvPr id="16" name="Rectangle 15">
            <a:extLst>
              <a:ext uri="{FF2B5EF4-FFF2-40B4-BE49-F238E27FC236}">
                <a16:creationId xmlns:a16="http://schemas.microsoft.com/office/drawing/2014/main" id="{570263F1-450D-4A49-A435-B58A96D192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78949" y="0"/>
            <a:ext cx="681305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F23CAE3E-FB15-967E-DD31-D372AEC024FB}"/>
              </a:ext>
            </a:extLst>
          </p:cNvPr>
          <p:cNvGraphicFramePr>
            <a:graphicFrameLocks noGrp="1"/>
          </p:cNvGraphicFramePr>
          <p:nvPr>
            <p:ph idx="1"/>
            <p:extLst>
              <p:ext uri="{D42A27DB-BD31-4B8C-83A1-F6EECF244321}">
                <p14:modId xmlns:p14="http://schemas.microsoft.com/office/powerpoint/2010/main" val="3038690158"/>
              </p:ext>
            </p:extLst>
          </p:nvPr>
        </p:nvGraphicFramePr>
        <p:xfrm>
          <a:off x="5824166" y="375359"/>
          <a:ext cx="6055638" cy="61129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038132"/>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0A97F9-87C9-4710-B480-406EA55C9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12" name="Rectangle 11">
            <a:extLst>
              <a:ext uri="{FF2B5EF4-FFF2-40B4-BE49-F238E27FC236}">
                <a16:creationId xmlns:a16="http://schemas.microsoft.com/office/drawing/2014/main" id="{11F77E0A-DD37-49FD-8A32-B10C2F767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0" y="0"/>
            <a:ext cx="12188952" cy="6858000"/>
          </a:xfrm>
          <a:prstGeom prst="rect">
            <a:avLst/>
          </a:prstGeom>
          <a:solidFill>
            <a:schemeClr val="tx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14" name="Rectangle 13">
            <a:extLst>
              <a:ext uri="{FF2B5EF4-FFF2-40B4-BE49-F238E27FC236}">
                <a16:creationId xmlns:a16="http://schemas.microsoft.com/office/drawing/2014/main" id="{23404169-BD75-4B89-8AB7-F7323FE359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2">
              <a:lumMod val="90000"/>
              <a:lumOff val="1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Title 1">
            <a:extLst>
              <a:ext uri="{FF2B5EF4-FFF2-40B4-BE49-F238E27FC236}">
                <a16:creationId xmlns:a16="http://schemas.microsoft.com/office/drawing/2014/main" id="{F06FC6AA-76DB-44A4-1069-4DD8B1CC1BE7}"/>
              </a:ext>
            </a:extLst>
          </p:cNvPr>
          <p:cNvSpPr>
            <a:spLocks noGrp="1"/>
          </p:cNvSpPr>
          <p:nvPr>
            <p:ph type="title"/>
          </p:nvPr>
        </p:nvSpPr>
        <p:spPr>
          <a:xfrm>
            <a:off x="777240" y="493988"/>
            <a:ext cx="3948953" cy="5817056"/>
          </a:xfrm>
        </p:spPr>
        <p:txBody>
          <a:bodyPr anchor="ctr">
            <a:normAutofit/>
          </a:bodyPr>
          <a:lstStyle/>
          <a:p>
            <a:r>
              <a:rPr lang="en-NZ" sz="4400" i="1">
                <a:solidFill>
                  <a:schemeClr val="bg1"/>
                </a:solidFill>
                <a:effectLst/>
                <a:latin typeface="Arial" panose="020B0604020202020204" pitchFamily="34" charset="0"/>
                <a:ea typeface="Calibri" panose="020F0502020204030204" pitchFamily="34" charset="0"/>
                <a:cs typeface="Arial" panose="020B0604020202020204" pitchFamily="34" charset="0"/>
              </a:rPr>
              <a:t>Māori</a:t>
            </a:r>
            <a:r>
              <a:rPr lang="en-NZ" sz="4400" i="1">
                <a:solidFill>
                  <a:schemeClr val="bg1"/>
                </a:solidFill>
                <a:effectLst/>
                <a:latin typeface="Arial" panose="020B0604020202020204" pitchFamily="34" charset="0"/>
                <a:ea typeface="Calibri" panose="020F0502020204030204" pitchFamily="34" charset="0"/>
              </a:rPr>
              <a:t> Cultural assessment </a:t>
            </a:r>
            <a:br>
              <a:rPr lang="en-NZ" sz="4400" i="1">
                <a:solidFill>
                  <a:schemeClr val="bg1"/>
                </a:solidFill>
                <a:effectLst/>
                <a:latin typeface="Arial" panose="020B0604020202020204" pitchFamily="34" charset="0"/>
                <a:ea typeface="Calibri" panose="020F0502020204030204" pitchFamily="34" charset="0"/>
              </a:rPr>
            </a:br>
            <a:r>
              <a:rPr lang="en-NZ" sz="4400" i="1">
                <a:solidFill>
                  <a:schemeClr val="bg1"/>
                </a:solidFill>
                <a:effectLst/>
                <a:latin typeface="Arial" panose="020B0604020202020204" pitchFamily="34" charset="0"/>
                <a:ea typeface="Calibri" panose="020F0502020204030204" pitchFamily="34" charset="0"/>
              </a:rPr>
              <a:t>(Te arotake mauiui hinengaro Māori)</a:t>
            </a:r>
            <a:endParaRPr lang="en-NZ" sz="4400">
              <a:solidFill>
                <a:schemeClr val="bg1"/>
              </a:solidFill>
            </a:endParaRPr>
          </a:p>
        </p:txBody>
      </p:sp>
      <p:sp useBgFill="1">
        <p:nvSpPr>
          <p:cNvPr id="16" name="Rectangle 15">
            <a:extLst>
              <a:ext uri="{FF2B5EF4-FFF2-40B4-BE49-F238E27FC236}">
                <a16:creationId xmlns:a16="http://schemas.microsoft.com/office/drawing/2014/main" id="{570263F1-450D-4A49-A435-B58A96D192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78949" y="0"/>
            <a:ext cx="681305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4D31271B-E6EB-2560-10D4-4F389BC0F5D4}"/>
              </a:ext>
            </a:extLst>
          </p:cNvPr>
          <p:cNvGraphicFramePr>
            <a:graphicFrameLocks noGrp="1"/>
          </p:cNvGraphicFramePr>
          <p:nvPr>
            <p:ph idx="1"/>
            <p:extLst>
              <p:ext uri="{D42A27DB-BD31-4B8C-83A1-F6EECF244321}">
                <p14:modId xmlns:p14="http://schemas.microsoft.com/office/powerpoint/2010/main" val="1566515243"/>
              </p:ext>
            </p:extLst>
          </p:nvPr>
        </p:nvGraphicFramePr>
        <p:xfrm>
          <a:off x="5824166" y="375359"/>
          <a:ext cx="6055638" cy="61129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05511713"/>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0A97F9-87C9-4710-B480-406EA55C9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12" name="Rectangle 11">
            <a:extLst>
              <a:ext uri="{FF2B5EF4-FFF2-40B4-BE49-F238E27FC236}">
                <a16:creationId xmlns:a16="http://schemas.microsoft.com/office/drawing/2014/main" id="{11F77E0A-DD37-49FD-8A32-B10C2F767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0" y="0"/>
            <a:ext cx="12188952" cy="6858000"/>
          </a:xfrm>
          <a:prstGeom prst="rect">
            <a:avLst/>
          </a:prstGeom>
          <a:solidFill>
            <a:schemeClr val="tx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14" name="Rectangle 13">
            <a:extLst>
              <a:ext uri="{FF2B5EF4-FFF2-40B4-BE49-F238E27FC236}">
                <a16:creationId xmlns:a16="http://schemas.microsoft.com/office/drawing/2014/main" id="{23404169-BD75-4B89-8AB7-F7323FE359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2">
              <a:lumMod val="90000"/>
              <a:lumOff val="1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Title 1">
            <a:extLst>
              <a:ext uri="{FF2B5EF4-FFF2-40B4-BE49-F238E27FC236}">
                <a16:creationId xmlns:a16="http://schemas.microsoft.com/office/drawing/2014/main" id="{26E61711-39A9-EC2C-FD57-110921361FF8}"/>
              </a:ext>
            </a:extLst>
          </p:cNvPr>
          <p:cNvSpPr>
            <a:spLocks noGrp="1"/>
          </p:cNvSpPr>
          <p:nvPr>
            <p:ph type="title"/>
          </p:nvPr>
        </p:nvSpPr>
        <p:spPr>
          <a:xfrm>
            <a:off x="777240" y="493988"/>
            <a:ext cx="3948953" cy="5817056"/>
          </a:xfrm>
        </p:spPr>
        <p:txBody>
          <a:bodyPr anchor="ctr">
            <a:normAutofit/>
          </a:bodyPr>
          <a:lstStyle/>
          <a:p>
            <a:br>
              <a:rPr lang="en-NZ" sz="4400" i="1">
                <a:solidFill>
                  <a:schemeClr val="bg1"/>
                </a:solidFill>
                <a:effectLst/>
                <a:latin typeface="Arial" panose="020B0604020202020204" pitchFamily="34" charset="0"/>
                <a:ea typeface="Calibri" panose="020F0502020204030204" pitchFamily="34" charset="0"/>
                <a:cs typeface="Times New Roman" panose="02020603050405020304" pitchFamily="18" charset="0"/>
              </a:rPr>
            </a:br>
            <a:r>
              <a:rPr lang="en-NZ" sz="4400" i="1">
                <a:solidFill>
                  <a:schemeClr val="bg1"/>
                </a:solidFill>
                <a:effectLst/>
                <a:latin typeface="Arial" panose="020B0604020202020204" pitchFamily="34" charset="0"/>
                <a:ea typeface="Calibri" panose="020F0502020204030204" pitchFamily="34" charset="0"/>
                <a:cs typeface="Times New Roman" panose="02020603050405020304" pitchFamily="18" charset="0"/>
              </a:rPr>
              <a:t>Service Co-ordination </a:t>
            </a:r>
            <a:br>
              <a:rPr lang="en-NZ" sz="4400" i="1">
                <a:solidFill>
                  <a:schemeClr val="bg1"/>
                </a:solidFill>
                <a:effectLst/>
                <a:latin typeface="Arial" panose="020B0604020202020204" pitchFamily="34" charset="0"/>
                <a:ea typeface="Calibri" panose="020F0502020204030204" pitchFamily="34" charset="0"/>
                <a:cs typeface="Times New Roman" panose="02020603050405020304" pitchFamily="18" charset="0"/>
              </a:rPr>
            </a:br>
            <a:r>
              <a:rPr lang="en-NZ" sz="4400" i="1">
                <a:solidFill>
                  <a:schemeClr val="bg1"/>
                </a:solidFill>
                <a:effectLst/>
                <a:latin typeface="Arial" panose="020B0604020202020204" pitchFamily="34" charset="0"/>
                <a:ea typeface="Calibri" panose="020F0502020204030204" pitchFamily="34" charset="0"/>
                <a:cs typeface="Times New Roman" panose="02020603050405020304" pitchFamily="18" charset="0"/>
              </a:rPr>
              <a:t>(Te   Whiri Ratonga Hauora Hinengaro </a:t>
            </a:r>
            <a:r>
              <a:rPr lang="en-NZ" sz="4400" i="1">
                <a:solidFill>
                  <a:schemeClr val="bg1"/>
                </a:solidFill>
                <a:effectLst/>
                <a:latin typeface="Arial" panose="020B0604020202020204" pitchFamily="34" charset="0"/>
                <a:ea typeface="Calibri" panose="020F0502020204030204" pitchFamily="34" charset="0"/>
                <a:cs typeface="Arial" panose="020B0604020202020204" pitchFamily="34" charset="0"/>
              </a:rPr>
              <a:t>Māori)</a:t>
            </a:r>
            <a:br>
              <a:rPr lang="en-NZ" sz="4400">
                <a:solidFill>
                  <a:schemeClr val="bg1"/>
                </a:solidFill>
                <a:effectLst/>
                <a:latin typeface="Arial" panose="020B0604020202020204" pitchFamily="34" charset="0"/>
                <a:ea typeface="Calibri" panose="020F0502020204030204" pitchFamily="34" charset="0"/>
                <a:cs typeface="Arial" panose="020B0604020202020204" pitchFamily="34" charset="0"/>
              </a:rPr>
            </a:br>
            <a:endParaRPr lang="en-NZ" sz="4400">
              <a:solidFill>
                <a:schemeClr val="bg1"/>
              </a:solidFill>
              <a:latin typeface="Arial" panose="020B0604020202020204" pitchFamily="34" charset="0"/>
              <a:cs typeface="Arial" panose="020B0604020202020204" pitchFamily="34" charset="0"/>
            </a:endParaRPr>
          </a:p>
        </p:txBody>
      </p:sp>
      <p:sp useBgFill="1">
        <p:nvSpPr>
          <p:cNvPr id="16" name="Rectangle 15">
            <a:extLst>
              <a:ext uri="{FF2B5EF4-FFF2-40B4-BE49-F238E27FC236}">
                <a16:creationId xmlns:a16="http://schemas.microsoft.com/office/drawing/2014/main" id="{570263F1-450D-4A49-A435-B58A96D192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78949" y="0"/>
            <a:ext cx="681305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FD1FD6D6-4E9E-7CF7-D46B-98E79DF3F2AF}"/>
              </a:ext>
            </a:extLst>
          </p:cNvPr>
          <p:cNvGraphicFramePr>
            <a:graphicFrameLocks noGrp="1"/>
          </p:cNvGraphicFramePr>
          <p:nvPr>
            <p:ph idx="1"/>
            <p:extLst>
              <p:ext uri="{D42A27DB-BD31-4B8C-83A1-F6EECF244321}">
                <p14:modId xmlns:p14="http://schemas.microsoft.com/office/powerpoint/2010/main" val="1645799585"/>
              </p:ext>
            </p:extLst>
          </p:nvPr>
        </p:nvGraphicFramePr>
        <p:xfrm>
          <a:off x="5824166" y="375359"/>
          <a:ext cx="6055638" cy="61129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07006286"/>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A80A97F9-87C9-4710-B480-406EA55C9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2" name="Rectangle 21">
            <a:extLst>
              <a:ext uri="{FF2B5EF4-FFF2-40B4-BE49-F238E27FC236}">
                <a16:creationId xmlns:a16="http://schemas.microsoft.com/office/drawing/2014/main" id="{11F77E0A-DD37-49FD-8A32-B10C2F767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0" y="0"/>
            <a:ext cx="12188952" cy="6858000"/>
          </a:xfrm>
          <a:prstGeom prst="rect">
            <a:avLst/>
          </a:prstGeom>
          <a:solidFill>
            <a:schemeClr val="tx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4" name="Rectangle 23">
            <a:extLst>
              <a:ext uri="{FF2B5EF4-FFF2-40B4-BE49-F238E27FC236}">
                <a16:creationId xmlns:a16="http://schemas.microsoft.com/office/drawing/2014/main" id="{23404169-BD75-4B89-8AB7-F7323FE359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2">
              <a:lumMod val="90000"/>
              <a:lumOff val="1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Title 1">
            <a:extLst>
              <a:ext uri="{FF2B5EF4-FFF2-40B4-BE49-F238E27FC236}">
                <a16:creationId xmlns:a16="http://schemas.microsoft.com/office/drawing/2014/main" id="{E2D9B6C2-7E1A-3E64-08D8-F68123D27F62}"/>
              </a:ext>
            </a:extLst>
          </p:cNvPr>
          <p:cNvSpPr>
            <a:spLocks noGrp="1"/>
          </p:cNvSpPr>
          <p:nvPr>
            <p:ph type="title"/>
          </p:nvPr>
        </p:nvSpPr>
        <p:spPr>
          <a:xfrm>
            <a:off x="777240" y="493988"/>
            <a:ext cx="3948953" cy="5817056"/>
          </a:xfrm>
        </p:spPr>
        <p:txBody>
          <a:bodyPr anchor="ctr">
            <a:normAutofit/>
          </a:bodyPr>
          <a:lstStyle/>
          <a:p>
            <a:r>
              <a:rPr lang="en-NZ" sz="4400" i="1">
                <a:solidFill>
                  <a:schemeClr val="bg1"/>
                </a:solidFill>
                <a:effectLst/>
                <a:latin typeface="Arial" panose="020B0604020202020204" pitchFamily="34" charset="0"/>
                <a:ea typeface="Calibri" panose="020F0502020204030204" pitchFamily="34" charset="0"/>
                <a:cs typeface="Arial" panose="020B0604020202020204" pitchFamily="34" charset="0"/>
              </a:rPr>
              <a:t>Whānau </a:t>
            </a:r>
            <a:r>
              <a:rPr lang="en-NZ" sz="4400" i="1">
                <a:solidFill>
                  <a:schemeClr val="bg1"/>
                </a:solidFill>
                <a:effectLst/>
                <a:latin typeface="Arial" panose="020B0604020202020204" pitchFamily="34" charset="0"/>
                <a:ea typeface="Calibri" panose="020F0502020204030204" pitchFamily="34" charset="0"/>
                <a:cs typeface="Times New Roman" panose="02020603050405020304" pitchFamily="18" charset="0"/>
              </a:rPr>
              <a:t>Engagement/ Involvement</a:t>
            </a:r>
            <a:br>
              <a:rPr lang="en-NZ" sz="44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en-NZ" sz="4400">
              <a:solidFill>
                <a:schemeClr val="bg1"/>
              </a:solidFill>
            </a:endParaRPr>
          </a:p>
        </p:txBody>
      </p:sp>
      <p:sp useBgFill="1">
        <p:nvSpPr>
          <p:cNvPr id="26" name="Rectangle 25">
            <a:extLst>
              <a:ext uri="{FF2B5EF4-FFF2-40B4-BE49-F238E27FC236}">
                <a16:creationId xmlns:a16="http://schemas.microsoft.com/office/drawing/2014/main" id="{570263F1-450D-4A49-A435-B58A96D192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78949" y="0"/>
            <a:ext cx="681305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5" name="Content Placeholder 2">
            <a:extLst>
              <a:ext uri="{FF2B5EF4-FFF2-40B4-BE49-F238E27FC236}">
                <a16:creationId xmlns:a16="http://schemas.microsoft.com/office/drawing/2014/main" id="{98756AB2-21A0-E67E-F323-EA380ADE34C2}"/>
              </a:ext>
            </a:extLst>
          </p:cNvPr>
          <p:cNvGraphicFramePr>
            <a:graphicFrameLocks noGrp="1"/>
          </p:cNvGraphicFramePr>
          <p:nvPr>
            <p:ph idx="1"/>
            <p:extLst>
              <p:ext uri="{D42A27DB-BD31-4B8C-83A1-F6EECF244321}">
                <p14:modId xmlns:p14="http://schemas.microsoft.com/office/powerpoint/2010/main" val="425509239"/>
              </p:ext>
            </p:extLst>
          </p:nvPr>
        </p:nvGraphicFramePr>
        <p:xfrm>
          <a:off x="5824166" y="375359"/>
          <a:ext cx="6055638" cy="61129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08532798"/>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A80A97F9-87C9-4710-B480-406EA55C9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9" name="Rectangle 28">
            <a:extLst>
              <a:ext uri="{FF2B5EF4-FFF2-40B4-BE49-F238E27FC236}">
                <a16:creationId xmlns:a16="http://schemas.microsoft.com/office/drawing/2014/main" id="{11F77E0A-DD37-49FD-8A32-B10C2F767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0" y="0"/>
            <a:ext cx="12188952" cy="6858000"/>
          </a:xfrm>
          <a:prstGeom prst="rect">
            <a:avLst/>
          </a:prstGeom>
          <a:solidFill>
            <a:schemeClr val="tx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30" name="Rectangle 29">
            <a:extLst>
              <a:ext uri="{FF2B5EF4-FFF2-40B4-BE49-F238E27FC236}">
                <a16:creationId xmlns:a16="http://schemas.microsoft.com/office/drawing/2014/main" id="{23404169-BD75-4B89-8AB7-F7323FE359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2">
              <a:lumMod val="90000"/>
              <a:lumOff val="1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Title 1">
            <a:extLst>
              <a:ext uri="{FF2B5EF4-FFF2-40B4-BE49-F238E27FC236}">
                <a16:creationId xmlns:a16="http://schemas.microsoft.com/office/drawing/2014/main" id="{A17382E3-495D-A25D-7AE7-615A73596CE0}"/>
              </a:ext>
            </a:extLst>
          </p:cNvPr>
          <p:cNvSpPr>
            <a:spLocks noGrp="1"/>
          </p:cNvSpPr>
          <p:nvPr>
            <p:ph type="title"/>
          </p:nvPr>
        </p:nvSpPr>
        <p:spPr>
          <a:xfrm>
            <a:off x="777240" y="493988"/>
            <a:ext cx="3948953" cy="5817056"/>
          </a:xfrm>
        </p:spPr>
        <p:txBody>
          <a:bodyPr anchor="ctr">
            <a:normAutofit/>
          </a:bodyPr>
          <a:lstStyle/>
          <a:p>
            <a:r>
              <a:rPr lang="en-NZ" sz="4400" i="1">
                <a:solidFill>
                  <a:schemeClr val="bg1"/>
                </a:solidFill>
                <a:effectLst/>
                <a:latin typeface="Arial" panose="020B0604020202020204" pitchFamily="34" charset="0"/>
                <a:ea typeface="Calibri" panose="020F0502020204030204" pitchFamily="34" charset="0"/>
              </a:rPr>
              <a:t>Powhiri Process/ Welcoming ceremony</a:t>
            </a:r>
            <a:endParaRPr lang="en-NZ" sz="4400">
              <a:solidFill>
                <a:schemeClr val="bg1"/>
              </a:solidFill>
            </a:endParaRPr>
          </a:p>
        </p:txBody>
      </p:sp>
      <p:sp useBgFill="1">
        <p:nvSpPr>
          <p:cNvPr id="31" name="Rectangle 30">
            <a:extLst>
              <a:ext uri="{FF2B5EF4-FFF2-40B4-BE49-F238E27FC236}">
                <a16:creationId xmlns:a16="http://schemas.microsoft.com/office/drawing/2014/main" id="{570263F1-450D-4A49-A435-B58A96D192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78949" y="0"/>
            <a:ext cx="681305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5" name="Content Placeholder 2">
            <a:extLst>
              <a:ext uri="{FF2B5EF4-FFF2-40B4-BE49-F238E27FC236}">
                <a16:creationId xmlns:a16="http://schemas.microsoft.com/office/drawing/2014/main" id="{F3C0163C-532D-F39D-BA00-595E27C8D27C}"/>
              </a:ext>
            </a:extLst>
          </p:cNvPr>
          <p:cNvGraphicFramePr>
            <a:graphicFrameLocks noGrp="1"/>
          </p:cNvGraphicFramePr>
          <p:nvPr>
            <p:ph idx="1"/>
            <p:extLst>
              <p:ext uri="{D42A27DB-BD31-4B8C-83A1-F6EECF244321}">
                <p14:modId xmlns:p14="http://schemas.microsoft.com/office/powerpoint/2010/main" val="3002762707"/>
              </p:ext>
            </p:extLst>
          </p:nvPr>
        </p:nvGraphicFramePr>
        <p:xfrm>
          <a:off x="5824166" y="375359"/>
          <a:ext cx="6055638" cy="61129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80551434"/>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A80A97F9-87C9-4710-B480-406EA55C9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5" name="Rectangle 24">
            <a:extLst>
              <a:ext uri="{FF2B5EF4-FFF2-40B4-BE49-F238E27FC236}">
                <a16:creationId xmlns:a16="http://schemas.microsoft.com/office/drawing/2014/main" id="{6D6F0AC2-F229-46DE-A0A2-5CB386CE90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0" y="0"/>
            <a:ext cx="12188952" cy="6858000"/>
          </a:xfrm>
          <a:prstGeom prst="rect">
            <a:avLst/>
          </a:prstGeom>
          <a:solidFill>
            <a:schemeClr val="bg2">
              <a:lumMod val="90000"/>
              <a:lumOff val="1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7" name="Rectangle 26">
            <a:extLst>
              <a:ext uri="{FF2B5EF4-FFF2-40B4-BE49-F238E27FC236}">
                <a16:creationId xmlns:a16="http://schemas.microsoft.com/office/drawing/2014/main" id="{E68DDE59-49D5-42AA-8D35-B178B726AE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0" y="0"/>
            <a:ext cx="12188952" cy="6858000"/>
          </a:xfrm>
          <a:prstGeom prst="rect">
            <a:avLst/>
          </a:prstGeom>
          <a:solidFill>
            <a:schemeClr val="tx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9" name="Rectangle 28">
            <a:extLst>
              <a:ext uri="{FF2B5EF4-FFF2-40B4-BE49-F238E27FC236}">
                <a16:creationId xmlns:a16="http://schemas.microsoft.com/office/drawing/2014/main" id="{FE620889-6AF6-4B45-8AFF-DF8FFDDB37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2">
              <a:lumMod val="90000"/>
              <a:lumOff val="1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Title 1">
            <a:extLst>
              <a:ext uri="{FF2B5EF4-FFF2-40B4-BE49-F238E27FC236}">
                <a16:creationId xmlns:a16="http://schemas.microsoft.com/office/drawing/2014/main" id="{1D3BBFCF-9BC9-4039-48A1-8FBFA4B85519}"/>
              </a:ext>
            </a:extLst>
          </p:cNvPr>
          <p:cNvSpPr>
            <a:spLocks noGrp="1"/>
          </p:cNvSpPr>
          <p:nvPr>
            <p:ph type="title"/>
          </p:nvPr>
        </p:nvSpPr>
        <p:spPr>
          <a:xfrm>
            <a:off x="777240" y="493988"/>
            <a:ext cx="10935886" cy="1921666"/>
          </a:xfrm>
        </p:spPr>
        <p:txBody>
          <a:bodyPr anchor="ctr">
            <a:normAutofit/>
          </a:bodyPr>
          <a:lstStyle/>
          <a:p>
            <a:r>
              <a:rPr lang="en-NZ" sz="4400" i="1">
                <a:solidFill>
                  <a:schemeClr val="bg1"/>
                </a:solidFill>
                <a:effectLst/>
                <a:latin typeface="Arial" panose="020B0604020202020204" pitchFamily="34" charset="0"/>
                <a:ea typeface="Calibri" panose="020F0502020204030204" pitchFamily="34" charset="0"/>
              </a:rPr>
              <a:t>After Hours </a:t>
            </a:r>
            <a:r>
              <a:rPr lang="en-NZ" sz="4400" i="1">
                <a:solidFill>
                  <a:schemeClr val="bg1"/>
                </a:solidFill>
                <a:effectLst/>
                <a:latin typeface="Arial" panose="020B0604020202020204" pitchFamily="34" charset="0"/>
                <a:ea typeface="Calibri" panose="020F0502020204030204" pitchFamily="34" charset="0"/>
                <a:cs typeface="Arial" panose="020B0604020202020204" pitchFamily="34" charset="0"/>
              </a:rPr>
              <a:t>Māori Service</a:t>
            </a:r>
            <a:endParaRPr lang="en-NZ" sz="4400">
              <a:solidFill>
                <a:schemeClr val="bg1"/>
              </a:solidFill>
              <a:latin typeface="Arial" panose="020B0604020202020204" pitchFamily="34" charset="0"/>
              <a:cs typeface="Arial" panose="020B0604020202020204" pitchFamily="34" charset="0"/>
            </a:endParaRPr>
          </a:p>
        </p:txBody>
      </p:sp>
      <p:sp useBgFill="1">
        <p:nvSpPr>
          <p:cNvPr id="31" name="Rectangle 30">
            <a:extLst>
              <a:ext uri="{FF2B5EF4-FFF2-40B4-BE49-F238E27FC236}">
                <a16:creationId xmlns:a16="http://schemas.microsoft.com/office/drawing/2014/main" id="{46A7E952-C162-4E5A-9AD1-83F746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2681786"/>
            <a:ext cx="12192001" cy="417621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58221AEE-C0FC-6206-D0B9-DFB45299D13F}"/>
              </a:ext>
            </a:extLst>
          </p:cNvPr>
          <p:cNvGraphicFramePr>
            <a:graphicFrameLocks noGrp="1"/>
          </p:cNvGraphicFramePr>
          <p:nvPr>
            <p:ph idx="1"/>
            <p:extLst>
              <p:ext uri="{D42A27DB-BD31-4B8C-83A1-F6EECF244321}">
                <p14:modId xmlns:p14="http://schemas.microsoft.com/office/powerpoint/2010/main" val="4204064597"/>
              </p:ext>
            </p:extLst>
          </p:nvPr>
        </p:nvGraphicFramePr>
        <p:xfrm>
          <a:off x="777875" y="3500651"/>
          <a:ext cx="10636250" cy="26763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77252700"/>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A80A97F9-87C9-4710-B480-406EA55C9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4" name="Rectangle 23">
            <a:extLst>
              <a:ext uri="{FF2B5EF4-FFF2-40B4-BE49-F238E27FC236}">
                <a16:creationId xmlns:a16="http://schemas.microsoft.com/office/drawing/2014/main" id="{11F77E0A-DD37-49FD-8A32-B10C2F767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0" y="0"/>
            <a:ext cx="12188952" cy="6858000"/>
          </a:xfrm>
          <a:prstGeom prst="rect">
            <a:avLst/>
          </a:prstGeom>
          <a:solidFill>
            <a:schemeClr val="tx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6" name="Rectangle 25">
            <a:extLst>
              <a:ext uri="{FF2B5EF4-FFF2-40B4-BE49-F238E27FC236}">
                <a16:creationId xmlns:a16="http://schemas.microsoft.com/office/drawing/2014/main" id="{23404169-BD75-4B89-8AB7-F7323FE359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2">
              <a:lumMod val="90000"/>
              <a:lumOff val="1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Title 1">
            <a:extLst>
              <a:ext uri="{FF2B5EF4-FFF2-40B4-BE49-F238E27FC236}">
                <a16:creationId xmlns:a16="http://schemas.microsoft.com/office/drawing/2014/main" id="{7B50E014-758F-E8A0-25EE-D66D0CBA5036}"/>
              </a:ext>
            </a:extLst>
          </p:cNvPr>
          <p:cNvSpPr>
            <a:spLocks noGrp="1"/>
          </p:cNvSpPr>
          <p:nvPr>
            <p:ph type="title"/>
          </p:nvPr>
        </p:nvSpPr>
        <p:spPr>
          <a:xfrm>
            <a:off x="777240" y="493988"/>
            <a:ext cx="3948953" cy="5817056"/>
          </a:xfrm>
        </p:spPr>
        <p:txBody>
          <a:bodyPr anchor="ctr">
            <a:normAutofit/>
          </a:bodyPr>
          <a:lstStyle/>
          <a:p>
            <a:r>
              <a:rPr lang="en-NZ" sz="4400" i="1">
                <a:solidFill>
                  <a:schemeClr val="bg1"/>
                </a:solidFill>
                <a:effectLst/>
                <a:latin typeface="Arial" panose="020B0604020202020204" pitchFamily="34" charset="0"/>
                <a:ea typeface="Calibri" panose="020F0502020204030204" pitchFamily="34" charset="0"/>
                <a:cs typeface="Arial" panose="020B0604020202020204" pitchFamily="34" charset="0"/>
              </a:rPr>
              <a:t>Tāngata </a:t>
            </a:r>
            <a:r>
              <a:rPr lang="en-NZ" sz="4400" i="1">
                <a:solidFill>
                  <a:schemeClr val="bg1"/>
                </a:solidFill>
                <a:effectLst/>
                <a:latin typeface="Arial" panose="020B0604020202020204" pitchFamily="34" charset="0"/>
                <a:ea typeface="Calibri" panose="020F0502020204030204" pitchFamily="34" charset="0"/>
              </a:rPr>
              <a:t>Whaiora Tautoko</a:t>
            </a:r>
            <a:br>
              <a:rPr lang="en-NZ" sz="4400" i="1">
                <a:solidFill>
                  <a:schemeClr val="bg1"/>
                </a:solidFill>
                <a:effectLst/>
                <a:latin typeface="Arial" panose="020B0604020202020204" pitchFamily="34" charset="0"/>
                <a:ea typeface="Calibri" panose="020F0502020204030204" pitchFamily="34" charset="0"/>
              </a:rPr>
            </a:br>
            <a:r>
              <a:rPr lang="en-NZ" sz="4400" i="1">
                <a:solidFill>
                  <a:schemeClr val="bg1"/>
                </a:solidFill>
                <a:effectLst/>
                <a:latin typeface="Arial" panose="020B0604020202020204" pitchFamily="34" charset="0"/>
                <a:ea typeface="Calibri" panose="020F0502020204030204" pitchFamily="34" charset="0"/>
              </a:rPr>
              <a:t> (peer support)</a:t>
            </a:r>
            <a:endParaRPr lang="en-NZ" sz="4400">
              <a:solidFill>
                <a:schemeClr val="bg1"/>
              </a:solidFill>
            </a:endParaRPr>
          </a:p>
        </p:txBody>
      </p:sp>
      <p:sp useBgFill="1">
        <p:nvSpPr>
          <p:cNvPr id="28" name="Rectangle 27">
            <a:extLst>
              <a:ext uri="{FF2B5EF4-FFF2-40B4-BE49-F238E27FC236}">
                <a16:creationId xmlns:a16="http://schemas.microsoft.com/office/drawing/2014/main" id="{570263F1-450D-4A49-A435-B58A96D192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78949" y="0"/>
            <a:ext cx="681305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7" name="Content Placeholder 2">
            <a:extLst>
              <a:ext uri="{FF2B5EF4-FFF2-40B4-BE49-F238E27FC236}">
                <a16:creationId xmlns:a16="http://schemas.microsoft.com/office/drawing/2014/main" id="{DC5E8110-4DF7-5258-1F61-956731C0011E}"/>
              </a:ext>
            </a:extLst>
          </p:cNvPr>
          <p:cNvGraphicFramePr>
            <a:graphicFrameLocks noGrp="1"/>
          </p:cNvGraphicFramePr>
          <p:nvPr>
            <p:ph idx="1"/>
            <p:extLst>
              <p:ext uri="{D42A27DB-BD31-4B8C-83A1-F6EECF244321}">
                <p14:modId xmlns:p14="http://schemas.microsoft.com/office/powerpoint/2010/main" val="3553874913"/>
              </p:ext>
            </p:extLst>
          </p:nvPr>
        </p:nvGraphicFramePr>
        <p:xfrm>
          <a:off x="5824166" y="375359"/>
          <a:ext cx="6055638" cy="61129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37544108"/>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0A97F9-87C9-4710-B480-406EA55C9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12" name="Rectangle 11">
            <a:extLst>
              <a:ext uri="{FF2B5EF4-FFF2-40B4-BE49-F238E27FC236}">
                <a16:creationId xmlns:a16="http://schemas.microsoft.com/office/drawing/2014/main" id="{11F77E0A-DD37-49FD-8A32-B10C2F767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0" y="0"/>
            <a:ext cx="12188952" cy="6858000"/>
          </a:xfrm>
          <a:prstGeom prst="rect">
            <a:avLst/>
          </a:prstGeom>
          <a:solidFill>
            <a:schemeClr val="tx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14" name="Rectangle 13">
            <a:extLst>
              <a:ext uri="{FF2B5EF4-FFF2-40B4-BE49-F238E27FC236}">
                <a16:creationId xmlns:a16="http://schemas.microsoft.com/office/drawing/2014/main" id="{23404169-BD75-4B89-8AB7-F7323FE359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2">
              <a:lumMod val="90000"/>
              <a:lumOff val="1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Title 1">
            <a:extLst>
              <a:ext uri="{FF2B5EF4-FFF2-40B4-BE49-F238E27FC236}">
                <a16:creationId xmlns:a16="http://schemas.microsoft.com/office/drawing/2014/main" id="{0FFCA7AB-6D57-24E8-9CDC-1DE513FACA83}"/>
              </a:ext>
            </a:extLst>
          </p:cNvPr>
          <p:cNvSpPr>
            <a:spLocks noGrp="1"/>
          </p:cNvSpPr>
          <p:nvPr>
            <p:ph type="title"/>
          </p:nvPr>
        </p:nvSpPr>
        <p:spPr>
          <a:xfrm>
            <a:off x="777240" y="493988"/>
            <a:ext cx="3948953" cy="5817056"/>
          </a:xfrm>
        </p:spPr>
        <p:txBody>
          <a:bodyPr anchor="ctr">
            <a:normAutofit/>
          </a:bodyPr>
          <a:lstStyle/>
          <a:p>
            <a:r>
              <a:rPr lang="en-NZ" sz="4400" i="1">
                <a:solidFill>
                  <a:schemeClr val="bg1"/>
                </a:solidFill>
                <a:effectLst/>
                <a:latin typeface="Arial" panose="020B0604020202020204" pitchFamily="34" charset="0"/>
                <a:ea typeface="Calibri" panose="020F0502020204030204" pitchFamily="34" charset="0"/>
              </a:rPr>
              <a:t>Rongoa Māori</a:t>
            </a:r>
            <a:endParaRPr lang="en-NZ" sz="4400">
              <a:solidFill>
                <a:schemeClr val="bg1"/>
              </a:solidFill>
            </a:endParaRPr>
          </a:p>
        </p:txBody>
      </p:sp>
      <p:sp useBgFill="1">
        <p:nvSpPr>
          <p:cNvPr id="16" name="Rectangle 15">
            <a:extLst>
              <a:ext uri="{FF2B5EF4-FFF2-40B4-BE49-F238E27FC236}">
                <a16:creationId xmlns:a16="http://schemas.microsoft.com/office/drawing/2014/main" id="{570263F1-450D-4A49-A435-B58A96D192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78949" y="0"/>
            <a:ext cx="681305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324FD047-A0C2-21E1-D32B-06AC4433A0F4}"/>
              </a:ext>
            </a:extLst>
          </p:cNvPr>
          <p:cNvGraphicFramePr>
            <a:graphicFrameLocks noGrp="1"/>
          </p:cNvGraphicFramePr>
          <p:nvPr>
            <p:ph idx="1"/>
            <p:extLst>
              <p:ext uri="{D42A27DB-BD31-4B8C-83A1-F6EECF244321}">
                <p14:modId xmlns:p14="http://schemas.microsoft.com/office/powerpoint/2010/main" val="2125437440"/>
              </p:ext>
            </p:extLst>
          </p:nvPr>
        </p:nvGraphicFramePr>
        <p:xfrm>
          <a:off x="5824166" y="375359"/>
          <a:ext cx="6055638" cy="61129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09156249"/>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CelebrationVTI">
  <a:themeElements>
    <a:clrScheme name="AnalogousFromRegularSeed_2SEEDS">
      <a:dk1>
        <a:srgbClr val="000000"/>
      </a:dk1>
      <a:lt1>
        <a:srgbClr val="FFFFFF"/>
      </a:lt1>
      <a:dk2>
        <a:srgbClr val="32271C"/>
      </a:dk2>
      <a:lt2>
        <a:srgbClr val="F0F2F3"/>
      </a:lt2>
      <a:accent1>
        <a:srgbClr val="D55B17"/>
      </a:accent1>
      <a:accent2>
        <a:srgbClr val="E72935"/>
      </a:accent2>
      <a:accent3>
        <a:srgbClr val="C39F23"/>
      </a:accent3>
      <a:accent4>
        <a:srgbClr val="13B3AD"/>
      </a:accent4>
      <a:accent5>
        <a:srgbClr val="299FE7"/>
      </a:accent5>
      <a:accent6>
        <a:srgbClr val="2247D7"/>
      </a:accent6>
      <a:hlink>
        <a:srgbClr val="3F91BF"/>
      </a:hlink>
      <a:folHlink>
        <a:srgbClr val="7F7F7F"/>
      </a:folHlink>
    </a:clrScheme>
    <a:fontScheme name="Custom 10">
      <a:majorFont>
        <a:latin typeface="Gill Sans Nova"/>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elebrationVTI" id="{BAD6E4D6-FB5F-472A-BAD2-154760D77BE0}" vid="{59D360FE-6438-46F1-A5A6-11415132A2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533</TotalTime>
  <Words>1393</Words>
  <Application>Microsoft Office PowerPoint</Application>
  <PresentationFormat>Widescreen</PresentationFormat>
  <Paragraphs>82</Paragraphs>
  <Slides>12</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AngsanaUPC</vt:lpstr>
      <vt:lpstr>Aparajita</vt:lpstr>
      <vt:lpstr>Aptos</vt:lpstr>
      <vt:lpstr>Arial</vt:lpstr>
      <vt:lpstr>AvenirNext LT Pro Medium</vt:lpstr>
      <vt:lpstr>Calibri</vt:lpstr>
      <vt:lpstr>Gill Sans Nova</vt:lpstr>
      <vt:lpstr>Times New Roman</vt:lpstr>
      <vt:lpstr>CelebrationVTI</vt:lpstr>
      <vt:lpstr>Cultural kete and interventions that have been helpful for the team</vt:lpstr>
      <vt:lpstr> Early Intervention Support  (Araia te mauiui hinengaro) </vt:lpstr>
      <vt:lpstr>Māori Cultural assessment  (Te arotake mauiui hinengaro Māori)</vt:lpstr>
      <vt:lpstr> Service Co-ordination  (Te   Whiri Ratonga Hauora Hinengaro Māori) </vt:lpstr>
      <vt:lpstr>Whānau Engagement/ Involvement </vt:lpstr>
      <vt:lpstr>Powhiri Process/ Welcoming ceremony</vt:lpstr>
      <vt:lpstr>After Hours Māori Service</vt:lpstr>
      <vt:lpstr>Tāngata Whaiora Tautoko  (peer support)</vt:lpstr>
      <vt:lpstr>Rongoa Māori</vt:lpstr>
      <vt:lpstr>The Māori Sensory Modulation Pack </vt:lpstr>
      <vt:lpstr> Matauranga Māori Practitioners  </vt:lpstr>
      <vt:lpstr>Matauranga Māori practice values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Cultural kete and interventions that have been helpful for the team</dc:title>
  <dc:creator>Johnnie Potiki</dc:creator>
  <cp:lastModifiedBy>Johnnie Potiki</cp:lastModifiedBy>
  <cp:revision>21</cp:revision>
  <dcterms:created xsi:type="dcterms:W3CDTF">2024-02-28T21:48:07Z</dcterms:created>
  <dcterms:modified xsi:type="dcterms:W3CDTF">2025-05-05T19:32:30Z</dcterms:modified>
</cp:coreProperties>
</file>